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heme/theme2.xml" ContentType="application/vnd.openxmlformats-officedocument.theme+xml"/>
  <Override PartName="/ppt/tags/tag42.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ags/tag43.xml" ContentType="application/vnd.openxmlformats-officedocument.presentationml.tags+xml"/>
  <Override PartName="/ppt/charts/chart4.xml" ContentType="application/vnd.openxmlformats-officedocument.drawingml.chart+xml"/>
  <Override PartName="/ppt/charts/chart5.xml" ContentType="application/vnd.openxmlformats-officedocument.drawingml.chart+xml"/>
  <Override PartName="/ppt/tags/tag44.xml" ContentType="application/vnd.openxmlformats-officedocument.presentationml.tags+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tags/tag45.xml" ContentType="application/vnd.openxmlformats-officedocument.presentationml.tags+xml"/>
  <Override PartName="/ppt/charts/chart12.xml" ContentType="application/vnd.openxmlformats-officedocument.drawingml.chart+xml"/>
  <Override PartName="/ppt/charts/chart13.xml" ContentType="application/vnd.openxmlformats-officedocument.drawingml.chart+xml"/>
  <Override PartName="/ppt/tags/tag46.xml" ContentType="application/vnd.openxmlformats-officedocument.presentationml.tags+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tags/tag47.xml" ContentType="application/vnd.openxmlformats-officedocument.presentationml.tags+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tags/tag48.xml" ContentType="application/vnd.openxmlformats-officedocument.presentationml.tags+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tags/tag49.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tags/tag50.xml" ContentType="application/vnd.openxmlformats-officedocument.presentationml.tags+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tags/tag51.xml" ContentType="application/vnd.openxmlformats-officedocument.presentationml.tags+xml"/>
  <Override PartName="/ppt/charts/chart37.xml" ContentType="application/vnd.openxmlformats-officedocument.drawingml.chart+xml"/>
  <Override PartName="/ppt/charts/chart38.xml" ContentType="application/vnd.openxmlformats-officedocument.drawingml.chart+xml"/>
  <Override PartName="/ppt/tags/tag52.xml" ContentType="application/vnd.openxmlformats-officedocument.presentationml.tags+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tags/tag53.xml" ContentType="application/vnd.openxmlformats-officedocument.presentationml.tags+xml"/>
  <Override PartName="/ppt/charts/chart44.xml" ContentType="application/vnd.openxmlformats-officedocument.drawingml.chart+xml"/>
  <Override PartName="/ppt/charts/chart45.xml" ContentType="application/vnd.openxmlformats-officedocument.drawingml.chart+xml"/>
  <Override PartName="/ppt/tags/tag54.xml" ContentType="application/vnd.openxmlformats-officedocument.presentationml.tags+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tags/tag55.xml" ContentType="application/vnd.openxmlformats-officedocument.presentationml.tags+xml"/>
  <Override PartName="/ppt/charts/chart50.xml" ContentType="application/vnd.openxmlformats-officedocument.drawingml.chart+xml"/>
  <Override PartName="/ppt/charts/chart51.xml" ContentType="application/vnd.openxmlformats-officedocument.drawingml.chart+xml"/>
  <Override PartName="/ppt/tags/tag56.xml" ContentType="application/vnd.openxmlformats-officedocument.presentationml.tags+xml"/>
  <Override PartName="/ppt/charts/chart52.xml" ContentType="application/vnd.openxmlformats-officedocument.drawingml.chart+xml"/>
  <Override PartName="/ppt/tags/tag57.xml" ContentType="application/vnd.openxmlformats-officedocument.presentationml.tags+xml"/>
  <Override PartName="/ppt/charts/chart53.xml" ContentType="application/vnd.openxmlformats-officedocument.drawingml.chart+xml"/>
  <Override PartName="/ppt/tags/tag58.xml" ContentType="application/vnd.openxmlformats-officedocument.presentationml.tags+xml"/>
  <Override PartName="/ppt/charts/chart54.xml" ContentType="application/vnd.openxmlformats-officedocument.drawingml.chart+xml"/>
  <Override PartName="/ppt/tags/tag59.xml" ContentType="application/vnd.openxmlformats-officedocument.presentationml.tags+xml"/>
  <Override PartName="/ppt/charts/chart55.xml" ContentType="application/vnd.openxmlformats-officedocument.drawingml.chart+xml"/>
  <Override PartName="/ppt/tags/tag60.xml" ContentType="application/vnd.openxmlformats-officedocument.presentationml.tags+xml"/>
  <Override PartName="/ppt/charts/chart56.xml" ContentType="application/vnd.openxmlformats-officedocument.drawingml.chart+xml"/>
  <Override PartName="/ppt/tags/tag61.xml" ContentType="application/vnd.openxmlformats-officedocument.presentationml.tags+xml"/>
  <Override PartName="/ppt/charts/chart57.xml" ContentType="application/vnd.openxmlformats-officedocument.drawingml.chart+xml"/>
  <Override PartName="/ppt/tags/tag62.xml" ContentType="application/vnd.openxmlformats-officedocument.presentationml.tags+xml"/>
  <Override PartName="/ppt/charts/chart58.xml" ContentType="application/vnd.openxmlformats-officedocument.drawingml.chart+xml"/>
  <Override PartName="/ppt/tags/tag63.xml" ContentType="application/vnd.openxmlformats-officedocument.presentationml.tags+xml"/>
  <Override PartName="/ppt/charts/chart59.xml" ContentType="application/vnd.openxmlformats-officedocument.drawingml.chart+xml"/>
  <Override PartName="/ppt/tags/tag64.xml" ContentType="application/vnd.openxmlformats-officedocument.presentationml.tags+xml"/>
  <Override PartName="/ppt/charts/chart60.xml" ContentType="application/vnd.openxmlformats-officedocument.drawingml.chart+xml"/>
  <Override PartName="/ppt/tags/tag65.xml" ContentType="application/vnd.openxmlformats-officedocument.presentationml.tags+xml"/>
  <Override PartName="/ppt/charts/chart61.xml" ContentType="application/vnd.openxmlformats-officedocument.drawingml.chart+xml"/>
  <Override PartName="/ppt/tags/tag66.xml" ContentType="application/vnd.openxmlformats-officedocument.presentationml.tags+xml"/>
  <Override PartName="/ppt/charts/chart62.xml" ContentType="application/vnd.openxmlformats-officedocument.drawingml.chart+xml"/>
  <Override PartName="/ppt/tags/tag67.xml" ContentType="application/vnd.openxmlformats-officedocument.presentationml.tags+xml"/>
  <Override PartName="/ppt/charts/chart63.xml" ContentType="application/vnd.openxmlformats-officedocument.drawingml.chart+xml"/>
  <Override PartName="/ppt/tags/tag68.xml" ContentType="application/vnd.openxmlformats-officedocument.presentationml.tags+xml"/>
  <Override PartName="/ppt/charts/chart64.xml" ContentType="application/vnd.openxmlformats-officedocument.drawingml.chart+xml"/>
  <Override PartName="/ppt/tags/tag69.xml" ContentType="application/vnd.openxmlformats-officedocument.presentationml.tags+xml"/>
  <Override PartName="/ppt/charts/chart65.xml" ContentType="application/vnd.openxmlformats-officedocument.drawingml.chart+xml"/>
  <Override PartName="/ppt/charts/chart66.xml" ContentType="application/vnd.openxmlformats-officedocument.drawingml.chart+xml"/>
  <Override PartName="/ppt/tags/tag70.xml" ContentType="application/vnd.openxmlformats-officedocument.presentationml.tags+xml"/>
  <Override PartName="/ppt/charts/chart67.xml" ContentType="application/vnd.openxmlformats-officedocument.drawingml.chart+xml"/>
  <Override PartName="/ppt/tags/tag71.xml" ContentType="application/vnd.openxmlformats-officedocument.presentationml.tags+xml"/>
  <Override PartName="/ppt/notesSlides/notesSlide1.xml" ContentType="application/vnd.openxmlformats-officedocument.presentationml.notesSlide+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tags/tag72.xml" ContentType="application/vnd.openxmlformats-officedocument.presentationml.tags+xml"/>
  <Override PartName="/ppt/charts/chart74.xml" ContentType="application/vnd.openxmlformats-officedocument.drawingml.chart+xml"/>
  <Override PartName="/ppt/charts/chart75.xml" ContentType="application/vnd.openxmlformats-officedocument.drawingml.chart+xml"/>
  <Override PartName="/ppt/tags/tag73.xml" ContentType="application/vnd.openxmlformats-officedocument.presentationml.tags+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tags/tag74.xml" ContentType="application/vnd.openxmlformats-officedocument.presentationml.tags+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tags/tag75.xml" ContentType="application/vnd.openxmlformats-officedocument.presentationml.tags+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tags/tag76.xml" ContentType="application/vnd.openxmlformats-officedocument.presentationml.tags+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tags/tag77.xml" ContentType="application/vnd.openxmlformats-officedocument.presentationml.tags+xml"/>
  <Override PartName="/ppt/charts/chart92.xml" ContentType="application/vnd.openxmlformats-officedocument.drawingml.chart+xml"/>
  <Override PartName="/ppt/tags/tag78.xml" ContentType="application/vnd.openxmlformats-officedocument.presentationml.tags+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tags/tag79.xml" ContentType="application/vnd.openxmlformats-officedocument.presentationml.tags+xml"/>
  <Override PartName="/ppt/charts/chart97.xml" ContentType="application/vnd.openxmlformats-officedocument.drawingml.chart+xml"/>
  <Override PartName="/ppt/tags/tag80.xml" ContentType="application/vnd.openxmlformats-officedocument.presentationml.tags+xml"/>
  <Override PartName="/ppt/charts/chart98.xml" ContentType="application/vnd.openxmlformats-officedocument.drawingml.chart+xml"/>
  <Override PartName="/ppt/charts/chart99.xml" ContentType="application/vnd.openxmlformats-officedocument.drawingml.chart+xml"/>
  <Override PartName="/ppt/charts/chart100.xml" ContentType="application/vnd.openxmlformats-officedocument.drawingml.chart+xml"/>
  <Override PartName="/ppt/tags/tag81.xml" ContentType="application/vnd.openxmlformats-officedocument.presentationml.tags+xml"/>
  <Override PartName="/ppt/charts/chart10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4"/>
  </p:sldMasterIdLst>
  <p:notesMasterIdLst>
    <p:notesMasterId r:id="rId45"/>
  </p:notesMasterIdLst>
  <p:sldIdLst>
    <p:sldId id="2147475162" r:id="rId5"/>
    <p:sldId id="2147475163" r:id="rId6"/>
    <p:sldId id="2147475164" r:id="rId7"/>
    <p:sldId id="2147475165" r:id="rId8"/>
    <p:sldId id="2147475166" r:id="rId9"/>
    <p:sldId id="2147475167" r:id="rId10"/>
    <p:sldId id="2147475168" r:id="rId11"/>
    <p:sldId id="2147475169" r:id="rId12"/>
    <p:sldId id="2147475170" r:id="rId13"/>
    <p:sldId id="2147475171" r:id="rId14"/>
    <p:sldId id="2147475172" r:id="rId15"/>
    <p:sldId id="2147475173" r:id="rId16"/>
    <p:sldId id="2147475174" r:id="rId17"/>
    <p:sldId id="2147475175" r:id="rId18"/>
    <p:sldId id="2147475176" r:id="rId19"/>
    <p:sldId id="2147475177" r:id="rId20"/>
    <p:sldId id="2147475178" r:id="rId21"/>
    <p:sldId id="2147475179" r:id="rId22"/>
    <p:sldId id="2147475180" r:id="rId23"/>
    <p:sldId id="2147475181" r:id="rId24"/>
    <p:sldId id="2147475182" r:id="rId25"/>
    <p:sldId id="2147475183" r:id="rId26"/>
    <p:sldId id="2147475184" r:id="rId27"/>
    <p:sldId id="2147475185" r:id="rId28"/>
    <p:sldId id="2147475186" r:id="rId29"/>
    <p:sldId id="2147475187" r:id="rId30"/>
    <p:sldId id="2147475188" r:id="rId31"/>
    <p:sldId id="2147475189" r:id="rId32"/>
    <p:sldId id="2147475190" r:id="rId33"/>
    <p:sldId id="2147475191" r:id="rId34"/>
    <p:sldId id="2147475192" r:id="rId35"/>
    <p:sldId id="2147475193" r:id="rId36"/>
    <p:sldId id="2147475194" r:id="rId37"/>
    <p:sldId id="2147475195" r:id="rId38"/>
    <p:sldId id="2147475196" r:id="rId39"/>
    <p:sldId id="2147475197" r:id="rId40"/>
    <p:sldId id="2147475198" r:id="rId41"/>
    <p:sldId id="2147475199" r:id="rId42"/>
    <p:sldId id="2147475200" r:id="rId43"/>
    <p:sldId id="2147475201" r:id="rId4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Innovation ranking" id="{201D4523-4AC7-433D-B22B-600A3F82241F}">
          <p14:sldIdLst>
            <p14:sldId id="2147475162"/>
            <p14:sldId id="2147475163"/>
            <p14:sldId id="2147475164"/>
            <p14:sldId id="2147475165"/>
            <p14:sldId id="2147475166"/>
            <p14:sldId id="2147475167"/>
            <p14:sldId id="2147475168"/>
            <p14:sldId id="2147475169"/>
            <p14:sldId id="2147475170"/>
            <p14:sldId id="2147475171"/>
            <p14:sldId id="2147475172"/>
            <p14:sldId id="2147475173"/>
            <p14:sldId id="2147475174"/>
            <p14:sldId id="2147475175"/>
          </p14:sldIdLst>
        </p14:section>
        <p14:section name="Innovation potential" id="{47831F83-B12C-490A-ACB3-E90B6E7DDB37}">
          <p14:sldIdLst>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Lst>
        </p14:section>
        <p14:section name="Innovation sourcing" id="{1AC98FF0-4EC0-42C7-AD39-9A1A45B17BF4}">
          <p14:sldIdLst>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85" d="100"/>
          <a:sy n="85" d="100"/>
        </p:scale>
        <p:origin x="990"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83E0-4716-877A-8084D4846F88}"/>
              </c:ext>
            </c:extLst>
          </c:dPt>
          <c:dPt>
            <c:idx val="1"/>
            <c:invertIfNegative val="1"/>
            <c:bubble3D val="0"/>
            <c:spPr>
              <a:solidFill>
                <a:srgbClr val="E6E5E5"/>
              </a:solidFill>
            </c:spPr>
            <c:extLst>
              <c:ext xmlns:c16="http://schemas.microsoft.com/office/drawing/2014/chart" uri="{C3380CC4-5D6E-409C-BE32-E72D297353CC}">
                <c16:uniqueId val="{00000003-83E0-4716-877A-8084D4846F88}"/>
              </c:ext>
            </c:extLst>
          </c:dPt>
          <c:dPt>
            <c:idx val="2"/>
            <c:invertIfNegative val="1"/>
            <c:bubble3D val="0"/>
            <c:spPr>
              <a:solidFill>
                <a:srgbClr val="E6E5E5"/>
              </a:solidFill>
            </c:spPr>
            <c:extLst>
              <c:ext xmlns:c16="http://schemas.microsoft.com/office/drawing/2014/chart" uri="{C3380CC4-5D6E-409C-BE32-E72D297353CC}">
                <c16:uniqueId val="{00000005-83E0-4716-877A-8084D4846F88}"/>
              </c:ext>
            </c:extLst>
          </c:dPt>
          <c:dPt>
            <c:idx val="3"/>
            <c:invertIfNegative val="0"/>
            <c:bubble3D val="0"/>
            <c:spPr>
              <a:solidFill>
                <a:srgbClr val="E6E5E5"/>
              </a:solidFill>
              <a:ln>
                <a:noFill/>
              </a:ln>
              <a:effectLst/>
            </c:spPr>
            <c:extLst>
              <c:ext xmlns:c16="http://schemas.microsoft.com/office/drawing/2014/chart" uri="{C3380CC4-5D6E-409C-BE32-E72D297353CC}">
                <c16:uniqueId val="{00000007-83E0-4716-877A-8084D4846F88}"/>
              </c:ext>
            </c:extLst>
          </c:dPt>
          <c:dPt>
            <c:idx val="4"/>
            <c:invertIfNegative val="1"/>
            <c:bubble3D val="0"/>
            <c:spPr>
              <a:solidFill>
                <a:srgbClr val="E6E5E5"/>
              </a:solidFill>
            </c:spPr>
            <c:extLst>
              <c:ext xmlns:c16="http://schemas.microsoft.com/office/drawing/2014/chart" uri="{C3380CC4-5D6E-409C-BE32-E72D297353CC}">
                <c16:uniqueId val="{00000009-83E0-4716-877A-8084D4846F88}"/>
              </c:ext>
            </c:extLst>
          </c:dPt>
          <c:dPt>
            <c:idx val="5"/>
            <c:invertIfNegative val="1"/>
            <c:bubble3D val="0"/>
            <c:spPr>
              <a:solidFill>
                <a:srgbClr val="E6E5E5"/>
              </a:solidFill>
            </c:spPr>
            <c:extLst>
              <c:ext xmlns:c16="http://schemas.microsoft.com/office/drawing/2014/chart" uri="{C3380CC4-5D6E-409C-BE32-E72D297353CC}">
                <c16:uniqueId val="{0000000B-83E0-4716-877A-8084D4846F88}"/>
              </c:ext>
            </c:extLst>
          </c:dPt>
          <c:dPt>
            <c:idx val="6"/>
            <c:invertIfNegative val="1"/>
            <c:bubble3D val="0"/>
            <c:spPr>
              <a:solidFill>
                <a:srgbClr val="E6E5E5"/>
              </a:solidFill>
            </c:spPr>
            <c:extLst>
              <c:ext xmlns:c16="http://schemas.microsoft.com/office/drawing/2014/chart" uri="{C3380CC4-5D6E-409C-BE32-E72D297353CC}">
                <c16:uniqueId val="{0000000D-83E0-4716-877A-8084D4846F88}"/>
              </c:ext>
            </c:extLst>
          </c:dPt>
          <c:dPt>
            <c:idx val="7"/>
            <c:invertIfNegative val="1"/>
            <c:bubble3D val="0"/>
            <c:spPr>
              <a:solidFill>
                <a:srgbClr val="E6E5E5"/>
              </a:solidFill>
            </c:spPr>
            <c:extLst>
              <c:ext xmlns:c16="http://schemas.microsoft.com/office/drawing/2014/chart" uri="{C3380CC4-5D6E-409C-BE32-E72D297353CC}">
                <c16:uniqueId val="{0000000F-83E0-4716-877A-8084D4846F88}"/>
              </c:ext>
            </c:extLst>
          </c:dPt>
          <c:dPt>
            <c:idx val="8"/>
            <c:invertIfNegative val="1"/>
            <c:bubble3D val="0"/>
            <c:spPr>
              <a:solidFill>
                <a:srgbClr val="E6E5E5"/>
              </a:solidFill>
            </c:spPr>
            <c:extLst>
              <c:ext xmlns:c16="http://schemas.microsoft.com/office/drawing/2014/chart" uri="{C3380CC4-5D6E-409C-BE32-E72D297353CC}">
                <c16:uniqueId val="{00000011-83E0-4716-877A-8084D4846F88}"/>
              </c:ext>
            </c:extLst>
          </c:dPt>
          <c:dPt>
            <c:idx val="9"/>
            <c:invertIfNegative val="1"/>
            <c:bubble3D val="0"/>
            <c:spPr>
              <a:solidFill>
                <a:srgbClr val="E6E5E5"/>
              </a:solidFill>
            </c:spPr>
            <c:extLst>
              <c:ext xmlns:c16="http://schemas.microsoft.com/office/drawing/2014/chart" uri="{C3380CC4-5D6E-409C-BE32-E72D297353CC}">
                <c16:uniqueId val="{00000013-83E0-4716-877A-8084D4846F88}"/>
              </c:ext>
            </c:extLst>
          </c:dPt>
          <c:dPt>
            <c:idx val="10"/>
            <c:invertIfNegative val="1"/>
            <c:bubble3D val="0"/>
            <c:spPr>
              <a:solidFill>
                <a:srgbClr val="E6E5E5"/>
              </a:solidFill>
            </c:spPr>
            <c:extLst>
              <c:ext xmlns:c16="http://schemas.microsoft.com/office/drawing/2014/chart" uri="{C3380CC4-5D6E-409C-BE32-E72D297353CC}">
                <c16:uniqueId val="{00000015-83E0-4716-877A-8084D4846F88}"/>
              </c:ext>
            </c:extLst>
          </c:dPt>
          <c:dPt>
            <c:idx val="11"/>
            <c:invertIfNegative val="1"/>
            <c:bubble3D val="0"/>
            <c:spPr>
              <a:solidFill>
                <a:srgbClr val="E6E5E5"/>
              </a:solidFill>
            </c:spPr>
            <c:extLst>
              <c:ext xmlns:c16="http://schemas.microsoft.com/office/drawing/2014/chart" uri="{C3380CC4-5D6E-409C-BE32-E72D297353CC}">
                <c16:uniqueId val="{00000017-83E0-4716-877A-8084D4846F88}"/>
              </c:ext>
            </c:extLst>
          </c:dPt>
          <c:dPt>
            <c:idx val="12"/>
            <c:invertIfNegative val="1"/>
            <c:bubble3D val="0"/>
            <c:spPr>
              <a:solidFill>
                <a:srgbClr val="E6E5E5"/>
              </a:solidFill>
            </c:spPr>
            <c:extLst>
              <c:ext xmlns:c16="http://schemas.microsoft.com/office/drawing/2014/chart" uri="{C3380CC4-5D6E-409C-BE32-E72D297353CC}">
                <c16:uniqueId val="{00000019-83E0-4716-877A-8084D4846F88}"/>
              </c:ext>
            </c:extLst>
          </c:dPt>
          <c:dPt>
            <c:idx val="13"/>
            <c:invertIfNegative val="1"/>
            <c:bubble3D val="0"/>
            <c:spPr>
              <a:solidFill>
                <a:srgbClr val="E6E5E5"/>
              </a:solidFill>
            </c:spPr>
            <c:extLst>
              <c:ext xmlns:c16="http://schemas.microsoft.com/office/drawing/2014/chart" uri="{C3380CC4-5D6E-409C-BE32-E72D297353CC}">
                <c16:uniqueId val="{0000001B-83E0-4716-877A-8084D4846F88}"/>
              </c:ext>
            </c:extLst>
          </c:dPt>
          <c:dPt>
            <c:idx val="14"/>
            <c:invertIfNegative val="0"/>
            <c:bubble3D val="0"/>
            <c:spPr>
              <a:solidFill>
                <a:srgbClr val="E6E5E5"/>
              </a:solidFill>
              <a:ln>
                <a:noFill/>
              </a:ln>
              <a:effectLst/>
            </c:spPr>
            <c:extLst>
              <c:ext xmlns:c16="http://schemas.microsoft.com/office/drawing/2014/chart" uri="{C3380CC4-5D6E-409C-BE32-E72D297353CC}">
                <c16:uniqueId val="{0000001D-83E0-4716-877A-8084D4846F88}"/>
              </c:ext>
            </c:extLst>
          </c:dPt>
          <c:dPt>
            <c:idx val="15"/>
            <c:invertIfNegative val="1"/>
            <c:bubble3D val="0"/>
            <c:spPr>
              <a:solidFill>
                <a:srgbClr val="E6E5E5"/>
              </a:solidFill>
            </c:spPr>
            <c:extLst>
              <c:ext xmlns:c16="http://schemas.microsoft.com/office/drawing/2014/chart" uri="{C3380CC4-5D6E-409C-BE32-E72D297353CC}">
                <c16:uniqueId val="{0000001F-83E0-4716-877A-8084D4846F88}"/>
              </c:ext>
            </c:extLst>
          </c:dPt>
          <c:dPt>
            <c:idx val="16"/>
            <c:invertIfNegative val="1"/>
            <c:bubble3D val="0"/>
            <c:spPr>
              <a:solidFill>
                <a:srgbClr val="E6E5E5"/>
              </a:solidFill>
            </c:spPr>
            <c:extLst>
              <c:ext xmlns:c16="http://schemas.microsoft.com/office/drawing/2014/chart" uri="{C3380CC4-5D6E-409C-BE32-E72D297353CC}">
                <c16:uniqueId val="{00000021-83E0-4716-877A-8084D4846F88}"/>
              </c:ext>
            </c:extLst>
          </c:dPt>
          <c:dPt>
            <c:idx val="17"/>
            <c:invertIfNegative val="0"/>
            <c:bubble3D val="0"/>
            <c:spPr>
              <a:solidFill>
                <a:srgbClr val="E6E5E5"/>
              </a:solidFill>
              <a:ln>
                <a:noFill/>
              </a:ln>
              <a:effectLst/>
            </c:spPr>
            <c:extLst>
              <c:ext xmlns:c16="http://schemas.microsoft.com/office/drawing/2014/chart" uri="{C3380CC4-5D6E-409C-BE32-E72D297353CC}">
                <c16:uniqueId val="{00000023-83E0-4716-877A-8084D4846F88}"/>
              </c:ext>
            </c:extLst>
          </c:dPt>
          <c:dPt>
            <c:idx val="18"/>
            <c:invertIfNegative val="1"/>
            <c:bubble3D val="0"/>
            <c:spPr>
              <a:solidFill>
                <a:srgbClr val="E6E5E5"/>
              </a:solidFill>
            </c:spPr>
            <c:extLst>
              <c:ext xmlns:c16="http://schemas.microsoft.com/office/drawing/2014/chart" uri="{C3380CC4-5D6E-409C-BE32-E72D297353CC}">
                <c16:uniqueId val="{00000025-83E0-4716-877A-8084D4846F88}"/>
              </c:ext>
            </c:extLst>
          </c:dPt>
          <c:dPt>
            <c:idx val="19"/>
            <c:invertIfNegative val="1"/>
            <c:bubble3D val="0"/>
            <c:spPr>
              <a:solidFill>
                <a:srgbClr val="E6E5E5"/>
              </a:solidFill>
            </c:spPr>
            <c:extLst>
              <c:ext xmlns:c16="http://schemas.microsoft.com/office/drawing/2014/chart" uri="{C3380CC4-5D6E-409C-BE32-E72D297353CC}">
                <c16:uniqueId val="{00000027-83E0-4716-877A-8084D4846F88}"/>
              </c:ext>
            </c:extLst>
          </c:dPt>
          <c:dPt>
            <c:idx val="20"/>
            <c:invertIfNegative val="1"/>
            <c:bubble3D val="0"/>
            <c:spPr>
              <a:solidFill>
                <a:srgbClr val="E6E5E5"/>
              </a:solidFill>
            </c:spPr>
            <c:extLst>
              <c:ext xmlns:c16="http://schemas.microsoft.com/office/drawing/2014/chart" uri="{C3380CC4-5D6E-409C-BE32-E72D297353CC}">
                <c16:uniqueId val="{00000029-83E0-4716-877A-8084D4846F88}"/>
              </c:ext>
            </c:extLst>
          </c:dPt>
          <c:dPt>
            <c:idx val="21"/>
            <c:invertIfNegative val="1"/>
            <c:bubble3D val="0"/>
            <c:spPr>
              <a:solidFill>
                <a:srgbClr val="E6E5E5"/>
              </a:solidFill>
            </c:spPr>
            <c:extLst>
              <c:ext xmlns:c16="http://schemas.microsoft.com/office/drawing/2014/chart" uri="{C3380CC4-5D6E-409C-BE32-E72D297353CC}">
                <c16:uniqueId val="{0000002B-83E0-4716-877A-8084D4846F88}"/>
              </c:ext>
            </c:extLst>
          </c:dPt>
          <c:dPt>
            <c:idx val="22"/>
            <c:invertIfNegative val="1"/>
            <c:bubble3D val="0"/>
            <c:spPr>
              <a:solidFill>
                <a:srgbClr val="E6E5E5"/>
              </a:solidFill>
            </c:spPr>
            <c:extLst>
              <c:ext xmlns:c16="http://schemas.microsoft.com/office/drawing/2014/chart" uri="{C3380CC4-5D6E-409C-BE32-E72D297353CC}">
                <c16:uniqueId val="{0000002D-83E0-4716-877A-8084D4846F88}"/>
              </c:ext>
            </c:extLst>
          </c:dPt>
          <c:dPt>
            <c:idx val="23"/>
            <c:invertIfNegative val="1"/>
            <c:bubble3D val="0"/>
            <c:spPr>
              <a:solidFill>
                <a:srgbClr val="E6E5E5"/>
              </a:solidFill>
            </c:spPr>
            <c:extLst>
              <c:ext xmlns:c16="http://schemas.microsoft.com/office/drawing/2014/chart" uri="{C3380CC4-5D6E-409C-BE32-E72D297353CC}">
                <c16:uniqueId val="{0000002F-83E0-4716-877A-8084D4846F88}"/>
              </c:ext>
            </c:extLst>
          </c:dPt>
          <c:dPt>
            <c:idx val="24"/>
            <c:invertIfNegative val="1"/>
            <c:bubble3D val="0"/>
            <c:spPr>
              <a:solidFill>
                <a:srgbClr val="E6E5E5"/>
              </a:solidFill>
            </c:spPr>
            <c:extLst>
              <c:ext xmlns:c16="http://schemas.microsoft.com/office/drawing/2014/chart" uri="{C3380CC4-5D6E-409C-BE32-E72D297353CC}">
                <c16:uniqueId val="{00000031-83E0-4716-877A-8084D4846F88}"/>
              </c:ext>
            </c:extLst>
          </c:dPt>
          <c:dPt>
            <c:idx val="25"/>
            <c:invertIfNegative val="1"/>
            <c:bubble3D val="0"/>
            <c:spPr>
              <a:solidFill>
                <a:srgbClr val="E6E5E5"/>
              </a:solidFill>
            </c:spPr>
            <c:extLst>
              <c:ext xmlns:c16="http://schemas.microsoft.com/office/drawing/2014/chart" uri="{C3380CC4-5D6E-409C-BE32-E72D297353CC}">
                <c16:uniqueId val="{00000033-83E0-4716-877A-8084D4846F88}"/>
              </c:ext>
            </c:extLst>
          </c:dPt>
          <c:dPt>
            <c:idx val="26"/>
            <c:invertIfNegative val="1"/>
            <c:bubble3D val="0"/>
            <c:spPr>
              <a:solidFill>
                <a:srgbClr val="E6E5E5"/>
              </a:solidFill>
            </c:spPr>
            <c:extLst>
              <c:ext xmlns:c16="http://schemas.microsoft.com/office/drawing/2014/chart" uri="{C3380CC4-5D6E-409C-BE32-E72D297353CC}">
                <c16:uniqueId val="{00000035-83E0-4716-877A-8084D4846F88}"/>
              </c:ext>
            </c:extLst>
          </c:dPt>
          <c:dPt>
            <c:idx val="27"/>
            <c:invertIfNegative val="1"/>
            <c:bubble3D val="0"/>
            <c:spPr>
              <a:solidFill>
                <a:srgbClr val="E6E5E5"/>
              </a:solidFill>
            </c:spPr>
            <c:extLst>
              <c:ext xmlns:c16="http://schemas.microsoft.com/office/drawing/2014/chart" uri="{C3380CC4-5D6E-409C-BE32-E72D297353CC}">
                <c16:uniqueId val="{00000037-83E0-4716-877A-8084D4846F88}"/>
              </c:ext>
            </c:extLst>
          </c:dPt>
          <c:dPt>
            <c:idx val="28"/>
            <c:invertIfNegative val="1"/>
            <c:bubble3D val="0"/>
            <c:spPr>
              <a:solidFill>
                <a:srgbClr val="E6E5E5"/>
              </a:solidFill>
            </c:spPr>
            <c:extLst>
              <c:ext xmlns:c16="http://schemas.microsoft.com/office/drawing/2014/chart" uri="{C3380CC4-5D6E-409C-BE32-E72D297353CC}">
                <c16:uniqueId val="{00000039-83E0-4716-877A-8084D4846F88}"/>
              </c:ext>
            </c:extLst>
          </c:dPt>
          <c:dPt>
            <c:idx val="29"/>
            <c:invertIfNegative val="1"/>
            <c:bubble3D val="0"/>
            <c:spPr>
              <a:solidFill>
                <a:srgbClr val="E6E5E5"/>
              </a:solidFill>
            </c:spPr>
            <c:extLst>
              <c:ext xmlns:c16="http://schemas.microsoft.com/office/drawing/2014/chart" uri="{C3380CC4-5D6E-409C-BE32-E72D297353CC}">
                <c16:uniqueId val="{0000003B-83E0-4716-877A-8084D4846F88}"/>
              </c:ext>
            </c:extLst>
          </c:dPt>
          <c:dPt>
            <c:idx val="30"/>
            <c:invertIfNegative val="1"/>
            <c:bubble3D val="0"/>
            <c:spPr>
              <a:solidFill>
                <a:srgbClr val="E6E5E5"/>
              </a:solidFill>
            </c:spPr>
            <c:extLst>
              <c:ext xmlns:c16="http://schemas.microsoft.com/office/drawing/2014/chart" uri="{C3380CC4-5D6E-409C-BE32-E72D297353CC}">
                <c16:uniqueId val="{0000003D-83E0-4716-877A-8084D4846F88}"/>
              </c:ext>
            </c:extLst>
          </c:dPt>
          <c:dPt>
            <c:idx val="31"/>
            <c:invertIfNegative val="1"/>
            <c:bubble3D val="0"/>
            <c:spPr>
              <a:solidFill>
                <a:srgbClr val="E6E5E5"/>
              </a:solidFill>
            </c:spPr>
            <c:extLst>
              <c:ext xmlns:c16="http://schemas.microsoft.com/office/drawing/2014/chart" uri="{C3380CC4-5D6E-409C-BE32-E72D297353CC}">
                <c16:uniqueId val="{0000003F-83E0-4716-877A-8084D4846F88}"/>
              </c:ext>
            </c:extLst>
          </c:dPt>
          <c:dPt>
            <c:idx val="32"/>
            <c:invertIfNegative val="0"/>
            <c:bubble3D val="0"/>
            <c:spPr>
              <a:solidFill>
                <a:srgbClr val="E6E5E5"/>
              </a:solidFill>
              <a:ln>
                <a:noFill/>
              </a:ln>
              <a:effectLst/>
            </c:spPr>
            <c:extLst>
              <c:ext xmlns:c16="http://schemas.microsoft.com/office/drawing/2014/chart" uri="{C3380CC4-5D6E-409C-BE32-E72D297353CC}">
                <c16:uniqueId val="{00000041-83E0-4716-877A-8084D4846F88}"/>
              </c:ext>
            </c:extLst>
          </c:dPt>
          <c:dPt>
            <c:idx val="33"/>
            <c:invertIfNegative val="1"/>
            <c:bubble3D val="0"/>
            <c:spPr>
              <a:solidFill>
                <a:srgbClr val="E6E5E5"/>
              </a:solidFill>
            </c:spPr>
            <c:extLst>
              <c:ext xmlns:c16="http://schemas.microsoft.com/office/drawing/2014/chart" uri="{C3380CC4-5D6E-409C-BE32-E72D297353CC}">
                <c16:uniqueId val="{00000043-83E0-4716-877A-8084D4846F88}"/>
              </c:ext>
            </c:extLst>
          </c:dPt>
          <c:dPt>
            <c:idx val="34"/>
            <c:invertIfNegative val="1"/>
            <c:bubble3D val="0"/>
            <c:spPr>
              <a:solidFill>
                <a:srgbClr val="E6E5E5"/>
              </a:solidFill>
            </c:spPr>
            <c:extLst>
              <c:ext xmlns:c16="http://schemas.microsoft.com/office/drawing/2014/chart" uri="{C3380CC4-5D6E-409C-BE32-E72D297353CC}">
                <c16:uniqueId val="{00000045-83E0-4716-877A-8084D4846F88}"/>
              </c:ext>
            </c:extLst>
          </c:dPt>
          <c:dPt>
            <c:idx val="35"/>
            <c:invertIfNegative val="1"/>
            <c:bubble3D val="0"/>
            <c:spPr>
              <a:solidFill>
                <a:srgbClr val="E6E5E5"/>
              </a:solidFill>
            </c:spPr>
            <c:extLst>
              <c:ext xmlns:c16="http://schemas.microsoft.com/office/drawing/2014/chart" uri="{C3380CC4-5D6E-409C-BE32-E72D297353CC}">
                <c16:uniqueId val="{00000047-83E0-4716-877A-8084D4846F88}"/>
              </c:ext>
            </c:extLst>
          </c:dPt>
          <c:dPt>
            <c:idx val="36"/>
            <c:invertIfNegative val="1"/>
            <c:bubble3D val="0"/>
            <c:spPr>
              <a:solidFill>
                <a:srgbClr val="E6E5E5"/>
              </a:solidFill>
            </c:spPr>
            <c:extLst>
              <c:ext xmlns:c16="http://schemas.microsoft.com/office/drawing/2014/chart" uri="{C3380CC4-5D6E-409C-BE32-E72D297353CC}">
                <c16:uniqueId val="{00000049-83E0-4716-877A-8084D4846F88}"/>
              </c:ext>
            </c:extLst>
          </c:dPt>
          <c:dPt>
            <c:idx val="37"/>
            <c:invertIfNegative val="1"/>
            <c:bubble3D val="0"/>
            <c:spPr>
              <a:solidFill>
                <a:srgbClr val="E6E5E5"/>
              </a:solidFill>
            </c:spPr>
            <c:extLst>
              <c:ext xmlns:c16="http://schemas.microsoft.com/office/drawing/2014/chart" uri="{C3380CC4-5D6E-409C-BE32-E72D297353CC}">
                <c16:uniqueId val="{0000004B-83E0-4716-877A-8084D4846F88}"/>
              </c:ext>
            </c:extLst>
          </c:dPt>
          <c:dPt>
            <c:idx val="38"/>
            <c:invertIfNegative val="1"/>
            <c:bubble3D val="0"/>
            <c:spPr>
              <a:solidFill>
                <a:srgbClr val="E6E5E5"/>
              </a:solidFill>
            </c:spPr>
            <c:extLst>
              <c:ext xmlns:c16="http://schemas.microsoft.com/office/drawing/2014/chart" uri="{C3380CC4-5D6E-409C-BE32-E72D297353CC}">
                <c16:uniqueId val="{0000004D-83E0-4716-877A-8084D4846F88}"/>
              </c:ext>
            </c:extLst>
          </c:dPt>
          <c:dPt>
            <c:idx val="39"/>
            <c:invertIfNegative val="1"/>
            <c:bubble3D val="0"/>
            <c:spPr>
              <a:solidFill>
                <a:srgbClr val="E6E5E5"/>
              </a:solidFill>
            </c:spPr>
            <c:extLst>
              <c:ext xmlns:c16="http://schemas.microsoft.com/office/drawing/2014/chart" uri="{C3380CC4-5D6E-409C-BE32-E72D297353CC}">
                <c16:uniqueId val="{0000004F-83E0-4716-877A-8084D4846F88}"/>
              </c:ext>
            </c:extLst>
          </c:dPt>
          <c:dPt>
            <c:idx val="40"/>
            <c:invertIfNegative val="1"/>
            <c:bubble3D val="0"/>
            <c:spPr>
              <a:solidFill>
                <a:srgbClr val="E6E5E5"/>
              </a:solidFill>
            </c:spPr>
            <c:extLst>
              <c:ext xmlns:c16="http://schemas.microsoft.com/office/drawing/2014/chart" uri="{C3380CC4-5D6E-409C-BE32-E72D297353CC}">
                <c16:uniqueId val="{00000051-83E0-4716-877A-8084D4846F88}"/>
              </c:ext>
            </c:extLst>
          </c:dPt>
          <c:dPt>
            <c:idx val="41"/>
            <c:invertIfNegative val="1"/>
            <c:bubble3D val="0"/>
            <c:spPr>
              <a:solidFill>
                <a:srgbClr val="E6E5E5"/>
              </a:solidFill>
            </c:spPr>
            <c:extLst>
              <c:ext xmlns:c16="http://schemas.microsoft.com/office/drawing/2014/chart" uri="{C3380CC4-5D6E-409C-BE32-E72D297353CC}">
                <c16:uniqueId val="{00000053-83E0-4716-877A-8084D4846F88}"/>
              </c:ext>
            </c:extLst>
          </c:dPt>
          <c:dPt>
            <c:idx val="42"/>
            <c:invertIfNegative val="1"/>
            <c:bubble3D val="0"/>
            <c:spPr>
              <a:solidFill>
                <a:srgbClr val="E6E5E5"/>
              </a:solidFill>
            </c:spPr>
            <c:extLst>
              <c:ext xmlns:c16="http://schemas.microsoft.com/office/drawing/2014/chart" uri="{C3380CC4-5D6E-409C-BE32-E72D297353CC}">
                <c16:uniqueId val="{00000055-83E0-4716-877A-8084D4846F88}"/>
              </c:ext>
            </c:extLst>
          </c:dPt>
          <c:dPt>
            <c:idx val="43"/>
            <c:invertIfNegative val="1"/>
            <c:bubble3D val="0"/>
            <c:spPr>
              <a:solidFill>
                <a:srgbClr val="E6E5E5"/>
              </a:solidFill>
            </c:spPr>
            <c:extLst>
              <c:ext xmlns:c16="http://schemas.microsoft.com/office/drawing/2014/chart" uri="{C3380CC4-5D6E-409C-BE32-E72D297353CC}">
                <c16:uniqueId val="{00000057-83E0-4716-877A-8084D4846F88}"/>
              </c:ext>
            </c:extLst>
          </c:dPt>
          <c:dPt>
            <c:idx val="44"/>
            <c:invertIfNegative val="0"/>
            <c:bubble3D val="0"/>
            <c:spPr>
              <a:solidFill>
                <a:srgbClr val="E6E5E5"/>
              </a:solidFill>
              <a:ln>
                <a:noFill/>
              </a:ln>
              <a:effectLst/>
            </c:spPr>
            <c:extLst>
              <c:ext xmlns:c16="http://schemas.microsoft.com/office/drawing/2014/chart" uri="{C3380CC4-5D6E-409C-BE32-E72D297353CC}">
                <c16:uniqueId val="{00000059-83E0-4716-877A-8084D4846F88}"/>
              </c:ext>
            </c:extLst>
          </c:dPt>
          <c:dPt>
            <c:idx val="45"/>
            <c:invertIfNegative val="1"/>
            <c:bubble3D val="0"/>
            <c:spPr>
              <a:solidFill>
                <a:srgbClr val="E6E5E5"/>
              </a:solidFill>
            </c:spPr>
            <c:extLst>
              <c:ext xmlns:c16="http://schemas.microsoft.com/office/drawing/2014/chart" uri="{C3380CC4-5D6E-409C-BE32-E72D297353CC}">
                <c16:uniqueId val="{0000005B-83E0-4716-877A-8084D4846F88}"/>
              </c:ext>
            </c:extLst>
          </c:dPt>
          <c:dPt>
            <c:idx val="46"/>
            <c:invertIfNegative val="1"/>
            <c:bubble3D val="0"/>
            <c:spPr>
              <a:solidFill>
                <a:srgbClr val="E6E5E5"/>
              </a:solidFill>
            </c:spPr>
            <c:extLst>
              <c:ext xmlns:c16="http://schemas.microsoft.com/office/drawing/2014/chart" uri="{C3380CC4-5D6E-409C-BE32-E72D297353CC}">
                <c16:uniqueId val="{0000005D-83E0-4716-877A-8084D4846F88}"/>
              </c:ext>
            </c:extLst>
          </c:dPt>
          <c:dPt>
            <c:idx val="47"/>
            <c:invertIfNegative val="1"/>
            <c:bubble3D val="0"/>
            <c:spPr>
              <a:solidFill>
                <a:srgbClr val="E6E5E5"/>
              </a:solidFill>
            </c:spPr>
            <c:extLst>
              <c:ext xmlns:c16="http://schemas.microsoft.com/office/drawing/2014/chart" uri="{C3380CC4-5D6E-409C-BE32-E72D297353CC}">
                <c16:uniqueId val="{0000005F-83E0-4716-877A-8084D4846F88}"/>
              </c:ext>
            </c:extLst>
          </c:dPt>
          <c:dPt>
            <c:idx val="48"/>
            <c:invertIfNegative val="1"/>
            <c:bubble3D val="0"/>
            <c:spPr>
              <a:solidFill>
                <a:srgbClr val="E6E5E5"/>
              </a:solidFill>
            </c:spPr>
            <c:extLst>
              <c:ext xmlns:c16="http://schemas.microsoft.com/office/drawing/2014/chart" uri="{C3380CC4-5D6E-409C-BE32-E72D297353CC}">
                <c16:uniqueId val="{00000061-83E0-4716-877A-8084D4846F88}"/>
              </c:ext>
            </c:extLst>
          </c:dPt>
          <c:dPt>
            <c:idx val="49"/>
            <c:invertIfNegative val="0"/>
            <c:bubble3D val="0"/>
            <c:spPr>
              <a:solidFill>
                <a:srgbClr val="E6E5E5"/>
              </a:solidFill>
              <a:ln>
                <a:noFill/>
              </a:ln>
              <a:effectLst/>
            </c:spPr>
            <c:extLst>
              <c:ext xmlns:c16="http://schemas.microsoft.com/office/drawing/2014/chart" uri="{C3380CC4-5D6E-409C-BE32-E72D297353CC}">
                <c16:uniqueId val="{00000063-83E0-4716-877A-8084D4846F88}"/>
              </c:ext>
            </c:extLst>
          </c:dPt>
          <c:dPt>
            <c:idx val="50"/>
            <c:invertIfNegative val="0"/>
            <c:bubble3D val="0"/>
            <c:spPr>
              <a:solidFill>
                <a:srgbClr val="E6E5E5"/>
              </a:solidFill>
              <a:ln>
                <a:noFill/>
              </a:ln>
              <a:effectLst/>
            </c:spPr>
            <c:extLst>
              <c:ext xmlns:c16="http://schemas.microsoft.com/office/drawing/2014/chart" uri="{C3380CC4-5D6E-409C-BE32-E72D297353CC}">
                <c16:uniqueId val="{00000065-83E0-4716-877A-8084D4846F88}"/>
              </c:ext>
            </c:extLst>
          </c:dPt>
          <c:dPt>
            <c:idx val="51"/>
            <c:invertIfNegative val="1"/>
            <c:bubble3D val="0"/>
            <c:spPr>
              <a:solidFill>
                <a:srgbClr val="E6E5E5"/>
              </a:solidFill>
            </c:spPr>
            <c:extLst>
              <c:ext xmlns:c16="http://schemas.microsoft.com/office/drawing/2014/chart" uri="{C3380CC4-5D6E-409C-BE32-E72D297353CC}">
                <c16:uniqueId val="{00000067-83E0-4716-877A-8084D4846F88}"/>
              </c:ext>
            </c:extLst>
          </c:dPt>
          <c:dPt>
            <c:idx val="52"/>
            <c:invertIfNegative val="1"/>
            <c:bubble3D val="0"/>
            <c:spPr>
              <a:solidFill>
                <a:srgbClr val="E6E5E5"/>
              </a:solidFill>
            </c:spPr>
            <c:extLst>
              <c:ext xmlns:c16="http://schemas.microsoft.com/office/drawing/2014/chart" uri="{C3380CC4-5D6E-409C-BE32-E72D297353CC}">
                <c16:uniqueId val="{00000069-83E0-4716-877A-8084D4846F88}"/>
              </c:ext>
            </c:extLst>
          </c:dPt>
          <c:dPt>
            <c:idx val="53"/>
            <c:invertIfNegative val="1"/>
            <c:bubble3D val="0"/>
            <c:spPr>
              <a:solidFill>
                <a:srgbClr val="E6E5E5"/>
              </a:solidFill>
            </c:spPr>
            <c:extLst>
              <c:ext xmlns:c16="http://schemas.microsoft.com/office/drawing/2014/chart" uri="{C3380CC4-5D6E-409C-BE32-E72D297353CC}">
                <c16:uniqueId val="{0000006B-83E0-4716-877A-8084D4846F88}"/>
              </c:ext>
            </c:extLst>
          </c:dPt>
          <c:dPt>
            <c:idx val="54"/>
            <c:invertIfNegative val="1"/>
            <c:bubble3D val="0"/>
            <c:spPr>
              <a:solidFill>
                <a:srgbClr val="E6E5E5"/>
              </a:solidFill>
            </c:spPr>
            <c:extLst>
              <c:ext xmlns:c16="http://schemas.microsoft.com/office/drawing/2014/chart" uri="{C3380CC4-5D6E-409C-BE32-E72D297353CC}">
                <c16:uniqueId val="{0000006D-83E0-4716-877A-8084D4846F88}"/>
              </c:ext>
            </c:extLst>
          </c:dPt>
          <c:dPt>
            <c:idx val="55"/>
            <c:invertIfNegative val="1"/>
            <c:bubble3D val="0"/>
            <c:spPr>
              <a:solidFill>
                <a:srgbClr val="E6E5E5"/>
              </a:solidFill>
            </c:spPr>
            <c:extLst>
              <c:ext xmlns:c16="http://schemas.microsoft.com/office/drawing/2014/chart" uri="{C3380CC4-5D6E-409C-BE32-E72D297353CC}">
                <c16:uniqueId val="{0000006F-83E0-4716-877A-8084D4846F88}"/>
              </c:ext>
            </c:extLst>
          </c:dPt>
          <c:dPt>
            <c:idx val="56"/>
            <c:invertIfNegative val="1"/>
            <c:bubble3D val="0"/>
            <c:spPr>
              <a:solidFill>
                <a:srgbClr val="E6E5E5"/>
              </a:solidFill>
            </c:spPr>
            <c:extLst>
              <c:ext xmlns:c16="http://schemas.microsoft.com/office/drawing/2014/chart" uri="{C3380CC4-5D6E-409C-BE32-E72D297353CC}">
                <c16:uniqueId val="{00000071-83E0-4716-877A-8084D4846F88}"/>
              </c:ext>
            </c:extLst>
          </c:dPt>
          <c:dPt>
            <c:idx val="57"/>
            <c:invertIfNegative val="1"/>
            <c:bubble3D val="0"/>
            <c:spPr>
              <a:solidFill>
                <a:srgbClr val="E6E5E5"/>
              </a:solidFill>
            </c:spPr>
            <c:extLst>
              <c:ext xmlns:c16="http://schemas.microsoft.com/office/drawing/2014/chart" uri="{C3380CC4-5D6E-409C-BE32-E72D297353CC}">
                <c16:uniqueId val="{00000073-83E0-4716-877A-8084D4846F88}"/>
              </c:ext>
            </c:extLst>
          </c:dPt>
          <c:dPt>
            <c:idx val="58"/>
            <c:invertIfNegative val="1"/>
            <c:bubble3D val="0"/>
            <c:spPr>
              <a:solidFill>
                <a:srgbClr val="E6E5E5"/>
              </a:solidFill>
            </c:spPr>
            <c:extLst>
              <c:ext xmlns:c16="http://schemas.microsoft.com/office/drawing/2014/chart" uri="{C3380CC4-5D6E-409C-BE32-E72D297353CC}">
                <c16:uniqueId val="{00000075-83E0-4716-877A-8084D4846F88}"/>
              </c:ext>
            </c:extLst>
          </c:dPt>
          <c:dPt>
            <c:idx val="59"/>
            <c:invertIfNegative val="1"/>
            <c:bubble3D val="0"/>
            <c:spPr>
              <a:solidFill>
                <a:srgbClr val="E6E5E5"/>
              </a:solidFill>
            </c:spPr>
            <c:extLst>
              <c:ext xmlns:c16="http://schemas.microsoft.com/office/drawing/2014/chart" uri="{C3380CC4-5D6E-409C-BE32-E72D297353CC}">
                <c16:uniqueId val="{00000077-83E0-4716-877A-8084D4846F88}"/>
              </c:ext>
            </c:extLst>
          </c:dPt>
          <c:dPt>
            <c:idx val="60"/>
            <c:invertIfNegative val="1"/>
            <c:bubble3D val="0"/>
            <c:spPr>
              <a:solidFill>
                <a:srgbClr val="E6E5E5"/>
              </a:solidFill>
            </c:spPr>
            <c:extLst>
              <c:ext xmlns:c16="http://schemas.microsoft.com/office/drawing/2014/chart" uri="{C3380CC4-5D6E-409C-BE32-E72D297353CC}">
                <c16:uniqueId val="{00000079-83E0-4716-877A-8084D4846F88}"/>
              </c:ext>
            </c:extLst>
          </c:dPt>
          <c:dPt>
            <c:idx val="61"/>
            <c:invertIfNegative val="1"/>
            <c:bubble3D val="0"/>
            <c:spPr>
              <a:solidFill>
                <a:srgbClr val="E6E5E5"/>
              </a:solidFill>
            </c:spPr>
            <c:extLst>
              <c:ext xmlns:c16="http://schemas.microsoft.com/office/drawing/2014/chart" uri="{C3380CC4-5D6E-409C-BE32-E72D297353CC}">
                <c16:uniqueId val="{0000007B-83E0-4716-877A-8084D4846F88}"/>
              </c:ext>
            </c:extLst>
          </c:dPt>
          <c:dPt>
            <c:idx val="62"/>
            <c:invertIfNegative val="1"/>
            <c:bubble3D val="0"/>
            <c:spPr>
              <a:solidFill>
                <a:srgbClr val="E6E5E5"/>
              </a:solidFill>
            </c:spPr>
            <c:extLst>
              <c:ext xmlns:c16="http://schemas.microsoft.com/office/drawing/2014/chart" uri="{C3380CC4-5D6E-409C-BE32-E72D297353CC}">
                <c16:uniqueId val="{0000007D-83E0-4716-877A-8084D4846F88}"/>
              </c:ext>
            </c:extLst>
          </c:dPt>
          <c:dPt>
            <c:idx val="63"/>
            <c:invertIfNegative val="1"/>
            <c:bubble3D val="0"/>
            <c:spPr>
              <a:solidFill>
                <a:srgbClr val="E6E5E5"/>
              </a:solidFill>
            </c:spPr>
            <c:extLst>
              <c:ext xmlns:c16="http://schemas.microsoft.com/office/drawing/2014/chart" uri="{C3380CC4-5D6E-409C-BE32-E72D297353CC}">
                <c16:uniqueId val="{0000007F-83E0-4716-877A-8084D4846F88}"/>
              </c:ext>
            </c:extLst>
          </c:dPt>
          <c:dPt>
            <c:idx val="64"/>
            <c:invertIfNegative val="1"/>
            <c:bubble3D val="0"/>
            <c:spPr>
              <a:solidFill>
                <a:srgbClr val="E6E5E5"/>
              </a:solidFill>
            </c:spPr>
            <c:extLst>
              <c:ext xmlns:c16="http://schemas.microsoft.com/office/drawing/2014/chart" uri="{C3380CC4-5D6E-409C-BE32-E72D297353CC}">
                <c16:uniqueId val="{00000081-83E0-4716-877A-8084D4846F88}"/>
              </c:ext>
            </c:extLst>
          </c:dPt>
          <c:dPt>
            <c:idx val="65"/>
            <c:invertIfNegative val="1"/>
            <c:bubble3D val="0"/>
            <c:spPr>
              <a:solidFill>
                <a:srgbClr val="E6E5E5"/>
              </a:solidFill>
            </c:spPr>
            <c:extLst>
              <c:ext xmlns:c16="http://schemas.microsoft.com/office/drawing/2014/chart" uri="{C3380CC4-5D6E-409C-BE32-E72D297353CC}">
                <c16:uniqueId val="{00000083-83E0-4716-877A-8084D4846F88}"/>
              </c:ext>
            </c:extLst>
          </c:dPt>
          <c:dPt>
            <c:idx val="66"/>
            <c:invertIfNegative val="1"/>
            <c:bubble3D val="0"/>
            <c:spPr>
              <a:solidFill>
                <a:srgbClr val="E6E5E5"/>
              </a:solidFill>
            </c:spPr>
            <c:extLst>
              <c:ext xmlns:c16="http://schemas.microsoft.com/office/drawing/2014/chart" uri="{C3380CC4-5D6E-409C-BE32-E72D297353CC}">
                <c16:uniqueId val="{00000085-83E0-4716-877A-8084D4846F88}"/>
              </c:ext>
            </c:extLst>
          </c:dPt>
          <c:dPt>
            <c:idx val="67"/>
            <c:invertIfNegative val="1"/>
            <c:bubble3D val="0"/>
            <c:spPr>
              <a:solidFill>
                <a:srgbClr val="E6E5E5"/>
              </a:solidFill>
            </c:spPr>
            <c:extLst>
              <c:ext xmlns:c16="http://schemas.microsoft.com/office/drawing/2014/chart" uri="{C3380CC4-5D6E-409C-BE32-E72D297353CC}">
                <c16:uniqueId val="{00000087-83E0-4716-877A-8084D4846F88}"/>
              </c:ext>
            </c:extLst>
          </c:dPt>
          <c:dPt>
            <c:idx val="68"/>
            <c:invertIfNegative val="1"/>
            <c:bubble3D val="0"/>
            <c:spPr>
              <a:solidFill>
                <a:srgbClr val="E6E5E5"/>
              </a:solidFill>
            </c:spPr>
            <c:extLst>
              <c:ext xmlns:c16="http://schemas.microsoft.com/office/drawing/2014/chart" uri="{C3380CC4-5D6E-409C-BE32-E72D297353CC}">
                <c16:uniqueId val="{00000089-83E0-4716-877A-8084D4846F88}"/>
              </c:ext>
            </c:extLst>
          </c:dPt>
          <c:dPt>
            <c:idx val="69"/>
            <c:invertIfNegative val="1"/>
            <c:bubble3D val="0"/>
            <c:spPr>
              <a:solidFill>
                <a:srgbClr val="E6E5E5"/>
              </a:solidFill>
            </c:spPr>
            <c:extLst>
              <c:ext xmlns:c16="http://schemas.microsoft.com/office/drawing/2014/chart" uri="{C3380CC4-5D6E-409C-BE32-E72D297353CC}">
                <c16:uniqueId val="{0000008B-83E0-4716-877A-8084D4846F88}"/>
              </c:ext>
            </c:extLst>
          </c:dPt>
          <c:dPt>
            <c:idx val="70"/>
            <c:invertIfNegative val="1"/>
            <c:bubble3D val="0"/>
            <c:spPr>
              <a:solidFill>
                <a:srgbClr val="E6E5E5"/>
              </a:solidFill>
            </c:spPr>
            <c:extLst>
              <c:ext xmlns:c16="http://schemas.microsoft.com/office/drawing/2014/chart" uri="{C3380CC4-5D6E-409C-BE32-E72D297353CC}">
                <c16:uniqueId val="{0000008D-83E0-4716-877A-8084D4846F88}"/>
              </c:ext>
            </c:extLst>
          </c:dPt>
          <c:dPt>
            <c:idx val="71"/>
            <c:invertIfNegative val="1"/>
            <c:bubble3D val="0"/>
            <c:spPr>
              <a:solidFill>
                <a:srgbClr val="E6E5E5"/>
              </a:solidFill>
            </c:spPr>
            <c:extLst>
              <c:ext xmlns:c16="http://schemas.microsoft.com/office/drawing/2014/chart" uri="{C3380CC4-5D6E-409C-BE32-E72D297353CC}">
                <c16:uniqueId val="{0000008F-83E0-4716-877A-8084D4846F88}"/>
              </c:ext>
            </c:extLst>
          </c:dPt>
          <c:dPt>
            <c:idx val="72"/>
            <c:invertIfNegative val="1"/>
            <c:bubble3D val="0"/>
            <c:spPr>
              <a:solidFill>
                <a:srgbClr val="E6E5E5"/>
              </a:solidFill>
            </c:spPr>
            <c:extLst>
              <c:ext xmlns:c16="http://schemas.microsoft.com/office/drawing/2014/chart" uri="{C3380CC4-5D6E-409C-BE32-E72D297353CC}">
                <c16:uniqueId val="{00000091-83E0-4716-877A-8084D4846F88}"/>
              </c:ext>
            </c:extLst>
          </c:dPt>
          <c:dPt>
            <c:idx val="73"/>
            <c:invertIfNegative val="1"/>
            <c:bubble3D val="0"/>
            <c:spPr>
              <a:solidFill>
                <a:srgbClr val="E6E5E5"/>
              </a:solidFill>
            </c:spPr>
            <c:extLst>
              <c:ext xmlns:c16="http://schemas.microsoft.com/office/drawing/2014/chart" uri="{C3380CC4-5D6E-409C-BE32-E72D297353CC}">
                <c16:uniqueId val="{00000093-83E0-4716-877A-8084D4846F88}"/>
              </c:ext>
            </c:extLst>
          </c:dPt>
          <c:dPt>
            <c:idx val="74"/>
            <c:invertIfNegative val="1"/>
            <c:bubble3D val="0"/>
            <c:spPr>
              <a:solidFill>
                <a:srgbClr val="E6E5E5"/>
              </a:solidFill>
            </c:spPr>
            <c:extLst>
              <c:ext xmlns:c16="http://schemas.microsoft.com/office/drawing/2014/chart" uri="{C3380CC4-5D6E-409C-BE32-E72D297353CC}">
                <c16:uniqueId val="{00000095-83E0-4716-877A-8084D4846F88}"/>
              </c:ext>
            </c:extLst>
          </c:dPt>
          <c:dPt>
            <c:idx val="75"/>
            <c:invertIfNegative val="1"/>
            <c:bubble3D val="0"/>
            <c:spPr>
              <a:solidFill>
                <a:srgbClr val="E6E5E5"/>
              </a:solidFill>
            </c:spPr>
            <c:extLst>
              <c:ext xmlns:c16="http://schemas.microsoft.com/office/drawing/2014/chart" uri="{C3380CC4-5D6E-409C-BE32-E72D297353CC}">
                <c16:uniqueId val="{00000097-83E0-4716-877A-8084D4846F88}"/>
              </c:ext>
            </c:extLst>
          </c:dPt>
          <c:dPt>
            <c:idx val="76"/>
            <c:invertIfNegative val="1"/>
            <c:bubble3D val="0"/>
            <c:spPr>
              <a:solidFill>
                <a:srgbClr val="E6E5E5"/>
              </a:solidFill>
            </c:spPr>
            <c:extLst>
              <c:ext xmlns:c16="http://schemas.microsoft.com/office/drawing/2014/chart" uri="{C3380CC4-5D6E-409C-BE32-E72D297353CC}">
                <c16:uniqueId val="{00000099-83E0-4716-877A-8084D4846F88}"/>
              </c:ext>
            </c:extLst>
          </c:dPt>
          <c:dPt>
            <c:idx val="77"/>
            <c:invertIfNegative val="1"/>
            <c:bubble3D val="0"/>
            <c:spPr>
              <a:solidFill>
                <a:srgbClr val="E6E5E5"/>
              </a:solidFill>
            </c:spPr>
            <c:extLst>
              <c:ext xmlns:c16="http://schemas.microsoft.com/office/drawing/2014/chart" uri="{C3380CC4-5D6E-409C-BE32-E72D297353CC}">
                <c16:uniqueId val="{0000009B-83E0-4716-877A-8084D4846F88}"/>
              </c:ext>
            </c:extLst>
          </c:dPt>
          <c:dPt>
            <c:idx val="78"/>
            <c:invertIfNegative val="1"/>
            <c:bubble3D val="0"/>
            <c:spPr>
              <a:solidFill>
                <a:srgbClr val="E6E5E5"/>
              </a:solidFill>
            </c:spPr>
            <c:extLst>
              <c:ext xmlns:c16="http://schemas.microsoft.com/office/drawing/2014/chart" uri="{C3380CC4-5D6E-409C-BE32-E72D297353CC}">
                <c16:uniqueId val="{0000009D-83E0-4716-877A-8084D4846F88}"/>
              </c:ext>
            </c:extLst>
          </c:dPt>
          <c:dPt>
            <c:idx val="79"/>
            <c:invertIfNegative val="1"/>
            <c:bubble3D val="0"/>
            <c:spPr>
              <a:solidFill>
                <a:srgbClr val="E6E5E5"/>
              </a:solidFill>
            </c:spPr>
            <c:extLst>
              <c:ext xmlns:c16="http://schemas.microsoft.com/office/drawing/2014/chart" uri="{C3380CC4-5D6E-409C-BE32-E72D297353CC}">
                <c16:uniqueId val="{0000009F-83E0-4716-877A-8084D4846F88}"/>
              </c:ext>
            </c:extLst>
          </c:dPt>
          <c:dPt>
            <c:idx val="80"/>
            <c:invertIfNegative val="1"/>
            <c:bubble3D val="0"/>
            <c:spPr>
              <a:solidFill>
                <a:srgbClr val="E6E5E5"/>
              </a:solidFill>
            </c:spPr>
            <c:extLst>
              <c:ext xmlns:c16="http://schemas.microsoft.com/office/drawing/2014/chart" uri="{C3380CC4-5D6E-409C-BE32-E72D297353CC}">
                <c16:uniqueId val="{000000A1-83E0-4716-877A-8084D4846F88}"/>
              </c:ext>
            </c:extLst>
          </c:dPt>
          <c:dPt>
            <c:idx val="81"/>
            <c:invertIfNegative val="1"/>
            <c:bubble3D val="0"/>
            <c:spPr>
              <a:solidFill>
                <a:srgbClr val="E6E5E5"/>
              </a:solidFill>
            </c:spPr>
            <c:extLst>
              <c:ext xmlns:c16="http://schemas.microsoft.com/office/drawing/2014/chart" uri="{C3380CC4-5D6E-409C-BE32-E72D297353CC}">
                <c16:uniqueId val="{000000A3-83E0-4716-877A-8084D4846F88}"/>
              </c:ext>
            </c:extLst>
          </c:dPt>
          <c:dPt>
            <c:idx val="82"/>
            <c:invertIfNegative val="1"/>
            <c:bubble3D val="0"/>
            <c:spPr>
              <a:solidFill>
                <a:srgbClr val="E6E5E5"/>
              </a:solidFill>
            </c:spPr>
            <c:extLst>
              <c:ext xmlns:c16="http://schemas.microsoft.com/office/drawing/2014/chart" uri="{C3380CC4-5D6E-409C-BE32-E72D297353CC}">
                <c16:uniqueId val="{000000A5-83E0-4716-877A-8084D4846F88}"/>
              </c:ext>
            </c:extLst>
          </c:dPt>
          <c:dPt>
            <c:idx val="83"/>
            <c:invertIfNegative val="1"/>
            <c:bubble3D val="0"/>
            <c:spPr>
              <a:solidFill>
                <a:srgbClr val="E6E5E5"/>
              </a:solidFill>
            </c:spPr>
            <c:extLst>
              <c:ext xmlns:c16="http://schemas.microsoft.com/office/drawing/2014/chart" uri="{C3380CC4-5D6E-409C-BE32-E72D297353CC}">
                <c16:uniqueId val="{000000A7-83E0-4716-877A-8084D4846F88}"/>
              </c:ext>
            </c:extLst>
          </c:dPt>
          <c:dPt>
            <c:idx val="84"/>
            <c:invertIfNegative val="1"/>
            <c:bubble3D val="0"/>
            <c:spPr>
              <a:solidFill>
                <a:srgbClr val="E6E5E5"/>
              </a:solidFill>
            </c:spPr>
            <c:extLst>
              <c:ext xmlns:c16="http://schemas.microsoft.com/office/drawing/2014/chart" uri="{C3380CC4-5D6E-409C-BE32-E72D297353CC}">
                <c16:uniqueId val="{000000A9-83E0-4716-877A-8084D4846F88}"/>
              </c:ext>
            </c:extLst>
          </c:dPt>
          <c:dPt>
            <c:idx val="85"/>
            <c:invertIfNegative val="1"/>
            <c:bubble3D val="0"/>
            <c:spPr>
              <a:solidFill>
                <a:srgbClr val="E6E5E5"/>
              </a:solidFill>
            </c:spPr>
            <c:extLst>
              <c:ext xmlns:c16="http://schemas.microsoft.com/office/drawing/2014/chart" uri="{C3380CC4-5D6E-409C-BE32-E72D297353CC}">
                <c16:uniqueId val="{000000AB-83E0-4716-877A-8084D4846F88}"/>
              </c:ext>
            </c:extLst>
          </c:dPt>
          <c:dPt>
            <c:idx val="86"/>
            <c:invertIfNegative val="1"/>
            <c:bubble3D val="0"/>
            <c:spPr>
              <a:solidFill>
                <a:srgbClr val="E6E5E5"/>
              </a:solidFill>
            </c:spPr>
            <c:extLst>
              <c:ext xmlns:c16="http://schemas.microsoft.com/office/drawing/2014/chart" uri="{C3380CC4-5D6E-409C-BE32-E72D297353CC}">
                <c16:uniqueId val="{000000AD-83E0-4716-877A-8084D4846F88}"/>
              </c:ext>
            </c:extLst>
          </c:dPt>
          <c:dPt>
            <c:idx val="87"/>
            <c:invertIfNegative val="1"/>
            <c:bubble3D val="0"/>
            <c:spPr>
              <a:solidFill>
                <a:srgbClr val="E6E5E5"/>
              </a:solidFill>
            </c:spPr>
            <c:extLst>
              <c:ext xmlns:c16="http://schemas.microsoft.com/office/drawing/2014/chart" uri="{C3380CC4-5D6E-409C-BE32-E72D297353CC}">
                <c16:uniqueId val="{000000AF-83E0-4716-877A-8084D4846F88}"/>
              </c:ext>
            </c:extLst>
          </c:dPt>
          <c:dPt>
            <c:idx val="88"/>
            <c:invertIfNegative val="1"/>
            <c:bubble3D val="0"/>
            <c:spPr>
              <a:solidFill>
                <a:srgbClr val="E6E5E5"/>
              </a:solidFill>
            </c:spPr>
            <c:extLst>
              <c:ext xmlns:c16="http://schemas.microsoft.com/office/drawing/2014/chart" uri="{C3380CC4-5D6E-409C-BE32-E72D297353CC}">
                <c16:uniqueId val="{000000B1-83E0-4716-877A-8084D4846F88}"/>
              </c:ext>
            </c:extLst>
          </c:dPt>
          <c:dPt>
            <c:idx val="89"/>
            <c:invertIfNegative val="1"/>
            <c:bubble3D val="0"/>
            <c:spPr>
              <a:solidFill>
                <a:srgbClr val="E6E5E5"/>
              </a:solidFill>
            </c:spPr>
            <c:extLst>
              <c:ext xmlns:c16="http://schemas.microsoft.com/office/drawing/2014/chart" uri="{C3380CC4-5D6E-409C-BE32-E72D297353CC}">
                <c16:uniqueId val="{000000B3-83E0-4716-877A-8084D4846F88}"/>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3E0-4716-877A-8084D4846F88}"/>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3E0-4716-877A-8084D4846F88}"/>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3E0-4716-877A-8084D4846F88}"/>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3E0-4716-877A-8084D4846F88}"/>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3E0-4716-877A-8084D4846F88}"/>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3E0-4716-877A-8084D4846F88}"/>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83E0-4716-877A-8084D4846F88}"/>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83E0-4716-877A-8084D4846F88}"/>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83E0-4716-877A-8084D4846F88}"/>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83E0-4716-877A-8084D4846F88}"/>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83E0-4716-877A-8084D4846F88}"/>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83E0-4716-877A-8084D4846F88}"/>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83E0-4716-877A-8084D4846F88}"/>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83E0-4716-877A-8084D4846F88}"/>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83E0-4716-877A-8084D4846F88}"/>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3E0-4716-877A-8084D4846F88}"/>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3E0-4716-877A-8084D4846F88}"/>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3E0-4716-877A-8084D4846F88}"/>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83E0-4716-877A-8084D4846F88}"/>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83E0-4716-877A-8084D4846F88}"/>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83E0-4716-877A-8084D4846F88}"/>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83E0-4716-877A-8084D4846F88}"/>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83E0-4716-877A-8084D4846F88}"/>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83E0-4716-877A-8084D4846F88}"/>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83E0-4716-877A-8084D4846F88}"/>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83E0-4716-877A-8084D4846F88}"/>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83E0-4716-877A-8084D4846F88}"/>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83E0-4716-877A-8084D4846F88}"/>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83E0-4716-877A-8084D4846F88}"/>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83E0-4716-877A-8084D4846F88}"/>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83E0-4716-877A-8084D4846F88}"/>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83E0-4716-877A-8084D4846F88}"/>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83E0-4716-877A-8084D4846F88}"/>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83E0-4716-877A-8084D4846F88}"/>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83E0-4716-877A-8084D4846F88}"/>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83E0-4716-877A-8084D4846F88}"/>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83E0-4716-877A-8084D4846F88}"/>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83E0-4716-877A-8084D4846F88}"/>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83E0-4716-877A-8084D4846F88}"/>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83E0-4716-877A-8084D4846F88}"/>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83E0-4716-877A-8084D4846F88}"/>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83E0-4716-877A-8084D4846F88}"/>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83E0-4716-877A-8084D4846F88}"/>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83E0-4716-877A-8084D4846F88}"/>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83E0-4716-877A-8084D4846F88}"/>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83E0-4716-877A-8084D4846F88}"/>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83E0-4716-877A-8084D4846F88}"/>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83E0-4716-877A-8084D4846F88}"/>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83E0-4716-877A-8084D4846F88}"/>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83E0-4716-877A-8084D4846F88}"/>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83E0-4716-877A-8084D4846F88}"/>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83E0-4716-877A-8084D4846F88}"/>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83E0-4716-877A-8084D4846F88}"/>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83E0-4716-877A-8084D4846F88}"/>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83E0-4716-877A-8084D4846F88}"/>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83E0-4716-877A-8084D4846F88}"/>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83E0-4716-877A-8084D4846F88}"/>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83E0-4716-877A-8084D4846F88}"/>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83E0-4716-877A-8084D4846F88}"/>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83E0-4716-877A-8084D4846F88}"/>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83E0-4716-877A-8084D4846F88}"/>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83E0-4716-877A-8084D4846F88}"/>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83E0-4716-877A-8084D4846F88}"/>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83E0-4716-877A-8084D4846F88}"/>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83E0-4716-877A-8084D4846F88}"/>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83E0-4716-877A-8084D4846F88}"/>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83E0-4716-877A-8084D4846F88}"/>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83E0-4716-877A-8084D4846F88}"/>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83E0-4716-877A-8084D4846F88}"/>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83E0-4716-877A-8084D4846F88}"/>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83E0-4716-877A-8084D4846F88}"/>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83E0-4716-877A-8084D4846F88}"/>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83E0-4716-877A-8084D4846F88}"/>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83E0-4716-877A-8084D4846F88}"/>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83E0-4716-877A-8084D4846F88}"/>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83E0-4716-877A-8084D4846F88}"/>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83E0-4716-877A-8084D4846F88}"/>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83E0-4716-877A-8084D4846F88}"/>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83E0-4716-877A-8084D4846F88}"/>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83E0-4716-877A-8084D4846F88}"/>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83E0-4716-877A-8084D4846F88}"/>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83E0-4716-877A-8084D4846F88}"/>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83E0-4716-877A-8084D4846F88}"/>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83E0-4716-877A-8084D4846F88}"/>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83E0-4716-877A-8084D4846F88}"/>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83E0-4716-877A-8084D4846F88}"/>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83E0-4716-877A-8084D4846F88}"/>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83E0-4716-877A-8084D4846F88}"/>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83E0-4716-877A-8084D4846F88}"/>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83E0-4716-877A-8084D4846F88}"/>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CF6-426D-AECF-CFB74E12454F}"/>
              </c:ext>
            </c:extLst>
          </c:dPt>
          <c:dPt>
            <c:idx val="1"/>
            <c:invertIfNegative val="1"/>
            <c:bubble3D val="0"/>
            <c:spPr>
              <a:solidFill>
                <a:srgbClr val="E6E5E5"/>
              </a:solidFill>
            </c:spPr>
            <c:extLst>
              <c:ext xmlns:c16="http://schemas.microsoft.com/office/drawing/2014/chart" uri="{C3380CC4-5D6E-409C-BE32-E72D297353CC}">
                <c16:uniqueId val="{00000003-4CF6-426D-AECF-CFB74E12454F}"/>
              </c:ext>
            </c:extLst>
          </c:dPt>
          <c:dPt>
            <c:idx val="2"/>
            <c:invertIfNegative val="1"/>
            <c:bubble3D val="0"/>
            <c:spPr>
              <a:solidFill>
                <a:srgbClr val="E6E5E5"/>
              </a:solidFill>
            </c:spPr>
            <c:extLst>
              <c:ext xmlns:c16="http://schemas.microsoft.com/office/drawing/2014/chart" uri="{C3380CC4-5D6E-409C-BE32-E72D297353CC}">
                <c16:uniqueId val="{00000005-4CF6-426D-AECF-CFB74E12454F}"/>
              </c:ext>
            </c:extLst>
          </c:dPt>
          <c:dPt>
            <c:idx val="3"/>
            <c:invertIfNegative val="1"/>
            <c:bubble3D val="0"/>
            <c:spPr>
              <a:solidFill>
                <a:srgbClr val="E6E5E5"/>
              </a:solidFill>
            </c:spPr>
            <c:extLst>
              <c:ext xmlns:c16="http://schemas.microsoft.com/office/drawing/2014/chart" uri="{C3380CC4-5D6E-409C-BE32-E72D297353CC}">
                <c16:uniqueId val="{00000007-4CF6-426D-AECF-CFB74E12454F}"/>
              </c:ext>
            </c:extLst>
          </c:dPt>
          <c:dPt>
            <c:idx val="4"/>
            <c:invertIfNegative val="1"/>
            <c:bubble3D val="0"/>
            <c:spPr>
              <a:solidFill>
                <a:srgbClr val="E6E5E5"/>
              </a:solidFill>
            </c:spPr>
            <c:extLst>
              <c:ext xmlns:c16="http://schemas.microsoft.com/office/drawing/2014/chart" uri="{C3380CC4-5D6E-409C-BE32-E72D297353CC}">
                <c16:uniqueId val="{00000009-4CF6-426D-AECF-CFB74E12454F}"/>
              </c:ext>
            </c:extLst>
          </c:dPt>
          <c:dPt>
            <c:idx val="5"/>
            <c:invertIfNegative val="1"/>
            <c:bubble3D val="0"/>
            <c:spPr>
              <a:solidFill>
                <a:srgbClr val="E6E5E5"/>
              </a:solidFill>
            </c:spPr>
            <c:extLst>
              <c:ext xmlns:c16="http://schemas.microsoft.com/office/drawing/2014/chart" uri="{C3380CC4-5D6E-409C-BE32-E72D297353CC}">
                <c16:uniqueId val="{0000000B-4CF6-426D-AECF-CFB74E12454F}"/>
              </c:ext>
            </c:extLst>
          </c:dPt>
          <c:dPt>
            <c:idx val="6"/>
            <c:invertIfNegative val="1"/>
            <c:bubble3D val="0"/>
            <c:spPr>
              <a:solidFill>
                <a:srgbClr val="E6E5E5"/>
              </a:solidFill>
            </c:spPr>
            <c:extLst>
              <c:ext xmlns:c16="http://schemas.microsoft.com/office/drawing/2014/chart" uri="{C3380CC4-5D6E-409C-BE32-E72D297353CC}">
                <c16:uniqueId val="{0000000D-4CF6-426D-AECF-CFB74E12454F}"/>
              </c:ext>
            </c:extLst>
          </c:dPt>
          <c:dPt>
            <c:idx val="7"/>
            <c:invertIfNegative val="1"/>
            <c:bubble3D val="0"/>
            <c:spPr>
              <a:solidFill>
                <a:srgbClr val="E6E5E5"/>
              </a:solidFill>
            </c:spPr>
            <c:extLst>
              <c:ext xmlns:c16="http://schemas.microsoft.com/office/drawing/2014/chart" uri="{C3380CC4-5D6E-409C-BE32-E72D297353CC}">
                <c16:uniqueId val="{00000000-2DEF-4275-BB7F-2A2402E29FCF}"/>
              </c:ext>
            </c:extLst>
          </c:dPt>
          <c:dPt>
            <c:idx val="8"/>
            <c:invertIfNegative val="1"/>
            <c:bubble3D val="0"/>
            <c:spPr>
              <a:solidFill>
                <a:srgbClr val="E6E5E5"/>
              </a:solidFill>
            </c:spPr>
            <c:extLst>
              <c:ext xmlns:c16="http://schemas.microsoft.com/office/drawing/2014/chart" uri="{C3380CC4-5D6E-409C-BE32-E72D297353CC}">
                <c16:uniqueId val="{00000001-2DEF-4275-BB7F-2A2402E29FCF}"/>
              </c:ext>
            </c:extLst>
          </c:dPt>
          <c:dPt>
            <c:idx val="9"/>
            <c:invertIfNegative val="1"/>
            <c:bubble3D val="0"/>
            <c:spPr>
              <a:solidFill>
                <a:srgbClr val="E6E5E5"/>
              </a:solidFill>
            </c:spPr>
            <c:extLst>
              <c:ext xmlns:c16="http://schemas.microsoft.com/office/drawing/2014/chart" uri="{C3380CC4-5D6E-409C-BE32-E72D297353CC}">
                <c16:uniqueId val="{00000002-2DEF-4275-BB7F-2A2402E29FCF}"/>
              </c:ext>
            </c:extLst>
          </c:dPt>
          <c:dPt>
            <c:idx val="10"/>
            <c:invertIfNegative val="1"/>
            <c:bubble3D val="0"/>
            <c:spPr>
              <a:solidFill>
                <a:srgbClr val="E6E5E5"/>
              </a:solidFill>
            </c:spPr>
            <c:extLst>
              <c:ext xmlns:c16="http://schemas.microsoft.com/office/drawing/2014/chart" uri="{C3380CC4-5D6E-409C-BE32-E72D297353CC}">
                <c16:uniqueId val="{00000003-2DEF-4275-BB7F-2A2402E29FCF}"/>
              </c:ext>
            </c:extLst>
          </c:dPt>
          <c:dPt>
            <c:idx val="11"/>
            <c:invertIfNegative val="1"/>
            <c:bubble3D val="0"/>
            <c:spPr>
              <a:solidFill>
                <a:srgbClr val="E6E5E5"/>
              </a:solidFill>
            </c:spPr>
            <c:extLst>
              <c:ext xmlns:c16="http://schemas.microsoft.com/office/drawing/2014/chart" uri="{C3380CC4-5D6E-409C-BE32-E72D297353CC}">
                <c16:uniqueId val="{00000017-4CF6-426D-AECF-CFB74E12454F}"/>
              </c:ext>
            </c:extLst>
          </c:dPt>
          <c:dPt>
            <c:idx val="12"/>
            <c:invertIfNegative val="1"/>
            <c:bubble3D val="0"/>
            <c:spPr>
              <a:solidFill>
                <a:srgbClr val="E6E5E5"/>
              </a:solidFill>
            </c:spPr>
            <c:extLst>
              <c:ext xmlns:c16="http://schemas.microsoft.com/office/drawing/2014/chart" uri="{C3380CC4-5D6E-409C-BE32-E72D297353CC}">
                <c16:uniqueId val="{00000019-4CF6-426D-AECF-CFB74E12454F}"/>
              </c:ext>
            </c:extLst>
          </c:dPt>
          <c:dPt>
            <c:idx val="13"/>
            <c:invertIfNegative val="1"/>
            <c:bubble3D val="0"/>
            <c:spPr>
              <a:solidFill>
                <a:srgbClr val="E6E5E5"/>
              </a:solidFill>
            </c:spPr>
            <c:extLst>
              <c:ext xmlns:c16="http://schemas.microsoft.com/office/drawing/2014/chart" uri="{C3380CC4-5D6E-409C-BE32-E72D297353CC}">
                <c16:uniqueId val="{0000001B-4CF6-426D-AECF-CFB74E12454F}"/>
              </c:ext>
            </c:extLst>
          </c:dPt>
          <c:dPt>
            <c:idx val="14"/>
            <c:invertIfNegative val="1"/>
            <c:bubble3D val="0"/>
            <c:spPr>
              <a:solidFill>
                <a:srgbClr val="E6E5E5"/>
              </a:solidFill>
            </c:spPr>
            <c:extLst>
              <c:ext xmlns:c16="http://schemas.microsoft.com/office/drawing/2014/chart" uri="{C3380CC4-5D6E-409C-BE32-E72D297353CC}">
                <c16:uniqueId val="{0000001D-4CF6-426D-AECF-CFB74E12454F}"/>
              </c:ext>
            </c:extLst>
          </c:dPt>
          <c:dPt>
            <c:idx val="15"/>
            <c:invertIfNegative val="1"/>
            <c:bubble3D val="0"/>
            <c:spPr>
              <a:solidFill>
                <a:srgbClr val="E6E5E5"/>
              </a:solidFill>
            </c:spPr>
            <c:extLst>
              <c:ext xmlns:c16="http://schemas.microsoft.com/office/drawing/2014/chart" uri="{C3380CC4-5D6E-409C-BE32-E72D297353CC}">
                <c16:uniqueId val="{0000001F-4CF6-426D-AECF-CFB74E12454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04-2DEF-4275-BB7F-2A2402E29FC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8.0536282863718032E-3"/>
          <c:w val="0.96518562554386689"/>
          <c:h val="0.98008834615658758"/>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1-B304-48C7-A242-C92C3BEFF2A4}"/>
              </c:ext>
            </c:extLst>
          </c:dPt>
          <c:dPt>
            <c:idx val="1"/>
            <c:invertIfNegative val="0"/>
            <c:bubble3D val="0"/>
            <c:spPr>
              <a:solidFill>
                <a:srgbClr val="E6E5E5"/>
              </a:solidFill>
              <a:ln>
                <a:noFill/>
              </a:ln>
              <a:effectLst/>
            </c:spPr>
            <c:extLst>
              <c:ext xmlns:c16="http://schemas.microsoft.com/office/drawing/2014/chart" uri="{C3380CC4-5D6E-409C-BE32-E72D297353CC}">
                <c16:uniqueId val="{00000003-B304-48C7-A242-C92C3BEFF2A4}"/>
              </c:ext>
            </c:extLst>
          </c:dPt>
          <c:dPt>
            <c:idx val="2"/>
            <c:invertIfNegative val="1"/>
            <c:bubble3D val="0"/>
            <c:spPr>
              <a:solidFill>
                <a:srgbClr val="E6E5E5"/>
              </a:solidFill>
            </c:spPr>
            <c:extLst>
              <c:ext xmlns:c16="http://schemas.microsoft.com/office/drawing/2014/chart" uri="{C3380CC4-5D6E-409C-BE32-E72D297353CC}">
                <c16:uniqueId val="{00000005-B304-48C7-A242-C92C3BEFF2A4}"/>
              </c:ext>
            </c:extLst>
          </c:dPt>
          <c:dPt>
            <c:idx val="3"/>
            <c:invertIfNegative val="1"/>
            <c:bubble3D val="0"/>
            <c:spPr>
              <a:solidFill>
                <a:srgbClr val="E6E5E5"/>
              </a:solidFill>
            </c:spPr>
            <c:extLst>
              <c:ext xmlns:c16="http://schemas.microsoft.com/office/drawing/2014/chart" uri="{C3380CC4-5D6E-409C-BE32-E72D297353CC}">
                <c16:uniqueId val="{00000007-B304-48C7-A242-C92C3BEFF2A4}"/>
              </c:ext>
            </c:extLst>
          </c:dPt>
          <c:dPt>
            <c:idx val="4"/>
            <c:invertIfNegative val="1"/>
            <c:bubble3D val="0"/>
            <c:spPr>
              <a:solidFill>
                <a:srgbClr val="E6E5E5"/>
              </a:solidFill>
            </c:spPr>
            <c:extLst>
              <c:ext xmlns:c16="http://schemas.microsoft.com/office/drawing/2014/chart" uri="{C3380CC4-5D6E-409C-BE32-E72D297353CC}">
                <c16:uniqueId val="{00000009-B304-48C7-A242-C92C3BEFF2A4}"/>
              </c:ext>
            </c:extLst>
          </c:dPt>
          <c:dPt>
            <c:idx val="5"/>
            <c:invertIfNegative val="1"/>
            <c:bubble3D val="0"/>
            <c:spPr>
              <a:solidFill>
                <a:srgbClr val="E6E5E5"/>
              </a:solidFill>
            </c:spPr>
            <c:extLst>
              <c:ext xmlns:c16="http://schemas.microsoft.com/office/drawing/2014/chart" uri="{C3380CC4-5D6E-409C-BE32-E72D297353CC}">
                <c16:uniqueId val="{0000000B-B304-48C7-A242-C92C3BEFF2A4}"/>
              </c:ext>
            </c:extLst>
          </c:dPt>
          <c:dPt>
            <c:idx val="6"/>
            <c:invertIfNegative val="1"/>
            <c:bubble3D val="0"/>
            <c:spPr>
              <a:solidFill>
                <a:srgbClr val="E6E5E5"/>
              </a:solidFill>
            </c:spPr>
            <c:extLst>
              <c:ext xmlns:c16="http://schemas.microsoft.com/office/drawing/2014/chart" uri="{C3380CC4-5D6E-409C-BE32-E72D297353CC}">
                <c16:uniqueId val="{0000000D-B304-48C7-A242-C92C3BEFF2A4}"/>
              </c:ext>
            </c:extLst>
          </c:dPt>
          <c:dPt>
            <c:idx val="7"/>
            <c:invertIfNegative val="1"/>
            <c:bubble3D val="0"/>
            <c:spPr>
              <a:solidFill>
                <a:srgbClr val="E6E5E5"/>
              </a:solidFill>
            </c:spPr>
            <c:extLst>
              <c:ext xmlns:c16="http://schemas.microsoft.com/office/drawing/2014/chart" uri="{C3380CC4-5D6E-409C-BE32-E72D297353CC}">
                <c16:uniqueId val="{0000000F-B304-48C7-A242-C92C3BEFF2A4}"/>
              </c:ext>
            </c:extLst>
          </c:dPt>
          <c:dPt>
            <c:idx val="8"/>
            <c:invertIfNegative val="1"/>
            <c:bubble3D val="0"/>
            <c:spPr>
              <a:solidFill>
                <a:srgbClr val="E6E5E5"/>
              </a:solidFill>
            </c:spPr>
            <c:extLst>
              <c:ext xmlns:c16="http://schemas.microsoft.com/office/drawing/2014/chart" uri="{C3380CC4-5D6E-409C-BE32-E72D297353CC}">
                <c16:uniqueId val="{00000011-B304-48C7-A242-C92C3BEFF2A4}"/>
              </c:ext>
            </c:extLst>
          </c:dPt>
          <c:dPt>
            <c:idx val="9"/>
            <c:invertIfNegative val="1"/>
            <c:bubble3D val="0"/>
            <c:spPr>
              <a:solidFill>
                <a:srgbClr val="E6E5E5"/>
              </a:solidFill>
            </c:spPr>
            <c:extLst>
              <c:ext xmlns:c16="http://schemas.microsoft.com/office/drawing/2014/chart" uri="{C3380CC4-5D6E-409C-BE32-E72D297353CC}">
                <c16:uniqueId val="{00000013-B304-48C7-A242-C92C3BEFF2A4}"/>
              </c:ext>
            </c:extLst>
          </c:dPt>
          <c:dPt>
            <c:idx val="10"/>
            <c:invertIfNegative val="1"/>
            <c:bubble3D val="0"/>
            <c:spPr>
              <a:solidFill>
                <a:srgbClr val="E6E5E5"/>
              </a:solidFill>
            </c:spPr>
            <c:extLst>
              <c:ext xmlns:c16="http://schemas.microsoft.com/office/drawing/2014/chart" uri="{C3380CC4-5D6E-409C-BE32-E72D297353CC}">
                <c16:uniqueId val="{00000015-B304-48C7-A242-C92C3BEFF2A4}"/>
              </c:ext>
            </c:extLst>
          </c:dPt>
          <c:dPt>
            <c:idx val="11"/>
            <c:invertIfNegative val="0"/>
            <c:bubble3D val="0"/>
            <c:spPr>
              <a:solidFill>
                <a:srgbClr val="E6E5E5"/>
              </a:solidFill>
              <a:ln>
                <a:noFill/>
              </a:ln>
              <a:effectLst/>
            </c:spPr>
            <c:extLst>
              <c:ext xmlns:c16="http://schemas.microsoft.com/office/drawing/2014/chart" uri="{C3380CC4-5D6E-409C-BE32-E72D297353CC}">
                <c16:uniqueId val="{00000017-B304-48C7-A242-C92C3BEFF2A4}"/>
              </c:ext>
            </c:extLst>
          </c:dPt>
          <c:dPt>
            <c:idx val="12"/>
            <c:invertIfNegative val="1"/>
            <c:bubble3D val="0"/>
            <c:spPr>
              <a:solidFill>
                <a:srgbClr val="E6E5E5"/>
              </a:solidFill>
            </c:spPr>
            <c:extLst>
              <c:ext xmlns:c16="http://schemas.microsoft.com/office/drawing/2014/chart" uri="{C3380CC4-5D6E-409C-BE32-E72D297353CC}">
                <c16:uniqueId val="{00000019-B304-48C7-A242-C92C3BEFF2A4}"/>
              </c:ext>
            </c:extLst>
          </c:dPt>
          <c:dPt>
            <c:idx val="13"/>
            <c:invertIfNegative val="1"/>
            <c:bubble3D val="0"/>
            <c:spPr>
              <a:solidFill>
                <a:srgbClr val="E6E5E5"/>
              </a:solidFill>
            </c:spPr>
            <c:extLst>
              <c:ext xmlns:c16="http://schemas.microsoft.com/office/drawing/2014/chart" uri="{C3380CC4-5D6E-409C-BE32-E72D297353CC}">
                <c16:uniqueId val="{0000001B-B304-48C7-A242-C92C3BEFF2A4}"/>
              </c:ext>
            </c:extLst>
          </c:dPt>
          <c:dPt>
            <c:idx val="14"/>
            <c:invertIfNegative val="1"/>
            <c:bubble3D val="0"/>
            <c:spPr>
              <a:solidFill>
                <a:srgbClr val="E6E5E5"/>
              </a:solidFill>
            </c:spPr>
            <c:extLst>
              <c:ext xmlns:c16="http://schemas.microsoft.com/office/drawing/2014/chart" uri="{C3380CC4-5D6E-409C-BE32-E72D297353CC}">
                <c16:uniqueId val="{0000001D-B304-48C7-A242-C92C3BEFF2A4}"/>
              </c:ext>
            </c:extLst>
          </c:dPt>
          <c:dPt>
            <c:idx val="15"/>
            <c:invertIfNegative val="1"/>
            <c:bubble3D val="0"/>
            <c:spPr>
              <a:solidFill>
                <a:srgbClr val="E6E5E5"/>
              </a:solidFill>
            </c:spPr>
            <c:extLst>
              <c:ext xmlns:c16="http://schemas.microsoft.com/office/drawing/2014/chart" uri="{C3380CC4-5D6E-409C-BE32-E72D297353CC}">
                <c16:uniqueId val="{0000001F-B304-48C7-A242-C92C3BEFF2A4}"/>
              </c:ext>
            </c:extLst>
          </c:dPt>
          <c:dPt>
            <c:idx val="16"/>
            <c:invertIfNegative val="1"/>
            <c:bubble3D val="0"/>
            <c:spPr>
              <a:solidFill>
                <a:srgbClr val="E6E5E5"/>
              </a:solidFill>
            </c:spPr>
            <c:extLst>
              <c:ext xmlns:c16="http://schemas.microsoft.com/office/drawing/2014/chart" uri="{C3380CC4-5D6E-409C-BE32-E72D297353CC}">
                <c16:uniqueId val="{00000021-B304-48C7-A242-C92C3BEFF2A4}"/>
              </c:ext>
            </c:extLst>
          </c:dPt>
          <c:dPt>
            <c:idx val="17"/>
            <c:invertIfNegative val="1"/>
            <c:bubble3D val="0"/>
            <c:spPr>
              <a:solidFill>
                <a:srgbClr val="E6E5E5"/>
              </a:solidFill>
            </c:spPr>
            <c:extLst>
              <c:ext xmlns:c16="http://schemas.microsoft.com/office/drawing/2014/chart" uri="{C3380CC4-5D6E-409C-BE32-E72D297353CC}">
                <c16:uniqueId val="{00000023-B304-48C7-A242-C92C3BEFF2A4}"/>
              </c:ext>
            </c:extLst>
          </c:dPt>
          <c:dPt>
            <c:idx val="18"/>
            <c:invertIfNegative val="1"/>
            <c:bubble3D val="0"/>
            <c:spPr>
              <a:solidFill>
                <a:srgbClr val="E6E5E5"/>
              </a:solidFill>
            </c:spPr>
            <c:extLst>
              <c:ext xmlns:c16="http://schemas.microsoft.com/office/drawing/2014/chart" uri="{C3380CC4-5D6E-409C-BE32-E72D297353CC}">
                <c16:uniqueId val="{00000025-B304-48C7-A242-C92C3BEFF2A4}"/>
              </c:ext>
            </c:extLst>
          </c:dPt>
          <c:dPt>
            <c:idx val="19"/>
            <c:invertIfNegative val="1"/>
            <c:bubble3D val="0"/>
            <c:spPr>
              <a:solidFill>
                <a:srgbClr val="E6E5E5"/>
              </a:solidFill>
            </c:spPr>
            <c:extLst>
              <c:ext xmlns:c16="http://schemas.microsoft.com/office/drawing/2014/chart" uri="{C3380CC4-5D6E-409C-BE32-E72D297353CC}">
                <c16:uniqueId val="{00000027-B304-48C7-A242-C92C3BEFF2A4}"/>
              </c:ext>
            </c:extLst>
          </c:dPt>
          <c:dPt>
            <c:idx val="20"/>
            <c:invertIfNegative val="1"/>
            <c:bubble3D val="0"/>
            <c:spPr>
              <a:solidFill>
                <a:srgbClr val="E6E5E5"/>
              </a:solidFill>
            </c:spPr>
            <c:extLst>
              <c:ext xmlns:c16="http://schemas.microsoft.com/office/drawing/2014/chart" uri="{C3380CC4-5D6E-409C-BE32-E72D297353CC}">
                <c16:uniqueId val="{00000029-B304-48C7-A242-C92C3BEFF2A4}"/>
              </c:ext>
            </c:extLst>
          </c:dPt>
          <c:dPt>
            <c:idx val="21"/>
            <c:invertIfNegative val="1"/>
            <c:bubble3D val="0"/>
            <c:spPr>
              <a:solidFill>
                <a:srgbClr val="E6E5E5"/>
              </a:solidFill>
            </c:spPr>
            <c:extLst>
              <c:ext xmlns:c16="http://schemas.microsoft.com/office/drawing/2014/chart" uri="{C3380CC4-5D6E-409C-BE32-E72D297353CC}">
                <c16:uniqueId val="{0000002B-B304-48C7-A242-C92C3BEFF2A4}"/>
              </c:ext>
            </c:extLst>
          </c:dPt>
          <c:dPt>
            <c:idx val="22"/>
            <c:invertIfNegative val="1"/>
            <c:bubble3D val="0"/>
            <c:spPr>
              <a:solidFill>
                <a:srgbClr val="E6E5E5"/>
              </a:solidFill>
            </c:spPr>
            <c:extLst>
              <c:ext xmlns:c16="http://schemas.microsoft.com/office/drawing/2014/chart" uri="{C3380CC4-5D6E-409C-BE32-E72D297353CC}">
                <c16:uniqueId val="{0000002D-B304-48C7-A242-C92C3BEFF2A4}"/>
              </c:ext>
            </c:extLst>
          </c:dPt>
          <c:dPt>
            <c:idx val="23"/>
            <c:invertIfNegative val="1"/>
            <c:bubble3D val="0"/>
            <c:spPr>
              <a:solidFill>
                <a:srgbClr val="E6E5E5"/>
              </a:solidFill>
            </c:spPr>
            <c:extLst>
              <c:ext xmlns:c16="http://schemas.microsoft.com/office/drawing/2014/chart" uri="{C3380CC4-5D6E-409C-BE32-E72D297353CC}">
                <c16:uniqueId val="{0000002F-B304-48C7-A242-C92C3BEFF2A4}"/>
              </c:ext>
            </c:extLst>
          </c:dPt>
          <c:dPt>
            <c:idx val="24"/>
            <c:invertIfNegative val="1"/>
            <c:bubble3D val="0"/>
            <c:spPr>
              <a:solidFill>
                <a:srgbClr val="E6E5E5"/>
              </a:solidFill>
            </c:spPr>
            <c:extLst>
              <c:ext xmlns:c16="http://schemas.microsoft.com/office/drawing/2014/chart" uri="{C3380CC4-5D6E-409C-BE32-E72D297353CC}">
                <c16:uniqueId val="{00000031-B304-48C7-A242-C92C3BEFF2A4}"/>
              </c:ext>
            </c:extLst>
          </c:dPt>
          <c:dPt>
            <c:idx val="25"/>
            <c:invertIfNegative val="1"/>
            <c:bubble3D val="0"/>
            <c:spPr>
              <a:solidFill>
                <a:srgbClr val="E6E5E5"/>
              </a:solidFill>
            </c:spPr>
            <c:extLst>
              <c:ext xmlns:c16="http://schemas.microsoft.com/office/drawing/2014/chart" uri="{C3380CC4-5D6E-409C-BE32-E72D297353CC}">
                <c16:uniqueId val="{00000033-B304-48C7-A242-C92C3BEFF2A4}"/>
              </c:ext>
            </c:extLst>
          </c:dPt>
          <c:dPt>
            <c:idx val="26"/>
            <c:invertIfNegative val="1"/>
            <c:bubble3D val="0"/>
            <c:spPr>
              <a:solidFill>
                <a:srgbClr val="E6E5E5"/>
              </a:solidFill>
            </c:spPr>
            <c:extLst>
              <c:ext xmlns:c16="http://schemas.microsoft.com/office/drawing/2014/chart" uri="{C3380CC4-5D6E-409C-BE32-E72D297353CC}">
                <c16:uniqueId val="{00000035-B304-48C7-A242-C92C3BEFF2A4}"/>
              </c:ext>
            </c:extLst>
          </c:dPt>
          <c:dPt>
            <c:idx val="27"/>
            <c:invertIfNegative val="1"/>
            <c:bubble3D val="0"/>
            <c:spPr>
              <a:solidFill>
                <a:srgbClr val="E6E5E5"/>
              </a:solidFill>
            </c:spPr>
            <c:extLst>
              <c:ext xmlns:c16="http://schemas.microsoft.com/office/drawing/2014/chart" uri="{C3380CC4-5D6E-409C-BE32-E72D297353CC}">
                <c16:uniqueId val="{00000037-B304-48C7-A242-C92C3BEFF2A4}"/>
              </c:ext>
            </c:extLst>
          </c:dPt>
          <c:dPt>
            <c:idx val="28"/>
            <c:invertIfNegative val="1"/>
            <c:bubble3D val="0"/>
            <c:spPr>
              <a:solidFill>
                <a:srgbClr val="E6E5E5"/>
              </a:solidFill>
            </c:spPr>
            <c:extLst>
              <c:ext xmlns:c16="http://schemas.microsoft.com/office/drawing/2014/chart" uri="{C3380CC4-5D6E-409C-BE32-E72D297353CC}">
                <c16:uniqueId val="{00000039-B304-48C7-A242-C92C3BEFF2A4}"/>
              </c:ext>
            </c:extLst>
          </c:dPt>
          <c:dPt>
            <c:idx val="29"/>
            <c:invertIfNegative val="1"/>
            <c:bubble3D val="0"/>
            <c:spPr>
              <a:solidFill>
                <a:srgbClr val="E6E5E5"/>
              </a:solidFill>
            </c:spPr>
            <c:extLst>
              <c:ext xmlns:c16="http://schemas.microsoft.com/office/drawing/2014/chart" uri="{C3380CC4-5D6E-409C-BE32-E72D297353CC}">
                <c16:uniqueId val="{0000003B-B304-48C7-A242-C92C3BEFF2A4}"/>
              </c:ext>
            </c:extLst>
          </c:dPt>
          <c:dPt>
            <c:idx val="30"/>
            <c:invertIfNegative val="1"/>
            <c:bubble3D val="0"/>
            <c:spPr>
              <a:solidFill>
                <a:srgbClr val="E6E5E5"/>
              </a:solidFill>
            </c:spPr>
            <c:extLst>
              <c:ext xmlns:c16="http://schemas.microsoft.com/office/drawing/2014/chart" uri="{C3380CC4-5D6E-409C-BE32-E72D297353CC}">
                <c16:uniqueId val="{0000003D-B304-48C7-A242-C92C3BEFF2A4}"/>
              </c:ext>
            </c:extLst>
          </c:dPt>
          <c:dPt>
            <c:idx val="31"/>
            <c:invertIfNegative val="1"/>
            <c:bubble3D val="0"/>
            <c:spPr>
              <a:solidFill>
                <a:srgbClr val="E6E5E5"/>
              </a:solidFill>
            </c:spPr>
            <c:extLst>
              <c:ext xmlns:c16="http://schemas.microsoft.com/office/drawing/2014/chart" uri="{C3380CC4-5D6E-409C-BE32-E72D297353CC}">
                <c16:uniqueId val="{0000003F-B304-48C7-A242-C92C3BEFF2A4}"/>
              </c:ext>
            </c:extLst>
          </c:dPt>
          <c:dPt>
            <c:idx val="32"/>
            <c:invertIfNegative val="1"/>
            <c:bubble3D val="0"/>
            <c:spPr>
              <a:solidFill>
                <a:srgbClr val="E6E5E5"/>
              </a:solidFill>
            </c:spPr>
            <c:extLst>
              <c:ext xmlns:c16="http://schemas.microsoft.com/office/drawing/2014/chart" uri="{C3380CC4-5D6E-409C-BE32-E72D297353CC}">
                <c16:uniqueId val="{00000041-B304-48C7-A242-C92C3BEFF2A4}"/>
              </c:ext>
            </c:extLst>
          </c:dPt>
          <c:dPt>
            <c:idx val="33"/>
            <c:invertIfNegative val="1"/>
            <c:bubble3D val="0"/>
            <c:spPr>
              <a:solidFill>
                <a:srgbClr val="E6E5E5"/>
              </a:solidFill>
            </c:spPr>
            <c:extLst>
              <c:ext xmlns:c16="http://schemas.microsoft.com/office/drawing/2014/chart" uri="{C3380CC4-5D6E-409C-BE32-E72D297353CC}">
                <c16:uniqueId val="{00000043-B304-48C7-A242-C92C3BEFF2A4}"/>
              </c:ext>
            </c:extLst>
          </c:dPt>
          <c:dPt>
            <c:idx val="34"/>
            <c:invertIfNegative val="1"/>
            <c:bubble3D val="0"/>
            <c:spPr>
              <a:solidFill>
                <a:srgbClr val="E6E5E5"/>
              </a:solidFill>
            </c:spPr>
            <c:extLst>
              <c:ext xmlns:c16="http://schemas.microsoft.com/office/drawing/2014/chart" uri="{C3380CC4-5D6E-409C-BE32-E72D297353CC}">
                <c16:uniqueId val="{00000045-B304-48C7-A242-C92C3BEFF2A4}"/>
              </c:ext>
            </c:extLst>
          </c:dPt>
          <c:dPt>
            <c:idx val="35"/>
            <c:invertIfNegative val="1"/>
            <c:bubble3D val="0"/>
            <c:spPr>
              <a:solidFill>
                <a:srgbClr val="E6E5E5"/>
              </a:solidFill>
            </c:spPr>
            <c:extLst>
              <c:ext xmlns:c16="http://schemas.microsoft.com/office/drawing/2014/chart" uri="{C3380CC4-5D6E-409C-BE32-E72D297353CC}">
                <c16:uniqueId val="{00000047-B304-48C7-A242-C92C3BEFF2A4}"/>
              </c:ext>
            </c:extLst>
          </c:dPt>
          <c:dPt>
            <c:idx val="36"/>
            <c:invertIfNegative val="1"/>
            <c:bubble3D val="0"/>
            <c:spPr>
              <a:solidFill>
                <a:srgbClr val="E6E5E5"/>
              </a:solidFill>
            </c:spPr>
            <c:extLst>
              <c:ext xmlns:c16="http://schemas.microsoft.com/office/drawing/2014/chart" uri="{C3380CC4-5D6E-409C-BE32-E72D297353CC}">
                <c16:uniqueId val="{00000049-B304-48C7-A242-C92C3BEFF2A4}"/>
              </c:ext>
            </c:extLst>
          </c:dPt>
          <c:dPt>
            <c:idx val="37"/>
            <c:invertIfNegative val="1"/>
            <c:bubble3D val="0"/>
            <c:spPr>
              <a:solidFill>
                <a:srgbClr val="E6E5E5"/>
              </a:solidFill>
            </c:spPr>
            <c:extLst>
              <c:ext xmlns:c16="http://schemas.microsoft.com/office/drawing/2014/chart" uri="{C3380CC4-5D6E-409C-BE32-E72D297353CC}">
                <c16:uniqueId val="{0000004B-B304-48C7-A242-C92C3BEFF2A4}"/>
              </c:ext>
            </c:extLst>
          </c:dPt>
          <c:dPt>
            <c:idx val="38"/>
            <c:invertIfNegative val="1"/>
            <c:bubble3D val="0"/>
            <c:spPr>
              <a:solidFill>
                <a:srgbClr val="E6E5E5"/>
              </a:solidFill>
            </c:spPr>
            <c:extLst>
              <c:ext xmlns:c16="http://schemas.microsoft.com/office/drawing/2014/chart" uri="{C3380CC4-5D6E-409C-BE32-E72D297353CC}">
                <c16:uniqueId val="{0000004D-B304-48C7-A242-C92C3BEFF2A4}"/>
              </c:ext>
            </c:extLst>
          </c:dPt>
          <c:dPt>
            <c:idx val="39"/>
            <c:invertIfNegative val="1"/>
            <c:bubble3D val="0"/>
            <c:spPr>
              <a:solidFill>
                <a:srgbClr val="E6E5E5"/>
              </a:solidFill>
            </c:spPr>
            <c:extLst>
              <c:ext xmlns:c16="http://schemas.microsoft.com/office/drawing/2014/chart" uri="{C3380CC4-5D6E-409C-BE32-E72D297353CC}">
                <c16:uniqueId val="{0000004F-B304-48C7-A242-C92C3BEFF2A4}"/>
              </c:ext>
            </c:extLst>
          </c:dPt>
          <c:dPt>
            <c:idx val="40"/>
            <c:invertIfNegative val="1"/>
            <c:bubble3D val="0"/>
            <c:spPr>
              <a:solidFill>
                <a:srgbClr val="E6E5E5"/>
              </a:solidFill>
            </c:spPr>
            <c:extLst>
              <c:ext xmlns:c16="http://schemas.microsoft.com/office/drawing/2014/chart" uri="{C3380CC4-5D6E-409C-BE32-E72D297353CC}">
                <c16:uniqueId val="{00000051-B304-48C7-A242-C92C3BEFF2A4}"/>
              </c:ext>
            </c:extLst>
          </c:dPt>
          <c:dPt>
            <c:idx val="41"/>
            <c:invertIfNegative val="1"/>
            <c:bubble3D val="0"/>
            <c:spPr>
              <a:solidFill>
                <a:srgbClr val="E6E5E5"/>
              </a:solidFill>
            </c:spPr>
            <c:extLst>
              <c:ext xmlns:c16="http://schemas.microsoft.com/office/drawing/2014/chart" uri="{C3380CC4-5D6E-409C-BE32-E72D297353CC}">
                <c16:uniqueId val="{00000053-B304-48C7-A242-C92C3BEFF2A4}"/>
              </c:ext>
            </c:extLst>
          </c:dPt>
          <c:dPt>
            <c:idx val="42"/>
            <c:invertIfNegative val="1"/>
            <c:bubble3D val="0"/>
            <c:spPr>
              <a:solidFill>
                <a:srgbClr val="E6E5E5"/>
              </a:solidFill>
            </c:spPr>
            <c:extLst>
              <c:ext xmlns:c16="http://schemas.microsoft.com/office/drawing/2014/chart" uri="{C3380CC4-5D6E-409C-BE32-E72D297353CC}">
                <c16:uniqueId val="{00000055-B304-48C7-A242-C92C3BEFF2A4}"/>
              </c:ext>
            </c:extLst>
          </c:dPt>
          <c:dPt>
            <c:idx val="43"/>
            <c:invertIfNegative val="1"/>
            <c:bubble3D val="0"/>
            <c:spPr>
              <a:solidFill>
                <a:srgbClr val="E6E5E5"/>
              </a:solidFill>
            </c:spPr>
            <c:extLst>
              <c:ext xmlns:c16="http://schemas.microsoft.com/office/drawing/2014/chart" uri="{C3380CC4-5D6E-409C-BE32-E72D297353CC}">
                <c16:uniqueId val="{00000057-B304-48C7-A242-C92C3BEFF2A4}"/>
              </c:ext>
            </c:extLst>
          </c:dPt>
          <c:dPt>
            <c:idx val="44"/>
            <c:invertIfNegative val="1"/>
            <c:bubble3D val="0"/>
            <c:spPr>
              <a:solidFill>
                <a:srgbClr val="E6E5E5"/>
              </a:solidFill>
            </c:spPr>
            <c:extLst>
              <c:ext xmlns:c16="http://schemas.microsoft.com/office/drawing/2014/chart" uri="{C3380CC4-5D6E-409C-BE32-E72D297353CC}">
                <c16:uniqueId val="{00000059-B304-48C7-A242-C92C3BEFF2A4}"/>
              </c:ext>
            </c:extLst>
          </c:dPt>
          <c:dPt>
            <c:idx val="45"/>
            <c:invertIfNegative val="1"/>
            <c:bubble3D val="0"/>
            <c:spPr>
              <a:solidFill>
                <a:srgbClr val="E6E5E5"/>
              </a:solidFill>
            </c:spPr>
            <c:extLst>
              <c:ext xmlns:c16="http://schemas.microsoft.com/office/drawing/2014/chart" uri="{C3380CC4-5D6E-409C-BE32-E72D297353CC}">
                <c16:uniqueId val="{0000005B-B304-48C7-A242-C92C3BEFF2A4}"/>
              </c:ext>
            </c:extLst>
          </c:dPt>
          <c:dPt>
            <c:idx val="46"/>
            <c:invertIfNegative val="0"/>
            <c:bubble3D val="0"/>
            <c:spPr>
              <a:solidFill>
                <a:srgbClr val="E6E5E5"/>
              </a:solidFill>
              <a:ln>
                <a:noFill/>
              </a:ln>
              <a:effectLst/>
            </c:spPr>
            <c:extLst>
              <c:ext xmlns:c16="http://schemas.microsoft.com/office/drawing/2014/chart" uri="{C3380CC4-5D6E-409C-BE32-E72D297353CC}">
                <c16:uniqueId val="{0000005D-B304-48C7-A242-C92C3BEFF2A4}"/>
              </c:ext>
            </c:extLst>
          </c:dPt>
          <c:dPt>
            <c:idx val="47"/>
            <c:invertIfNegative val="1"/>
            <c:bubble3D val="0"/>
            <c:spPr>
              <a:solidFill>
                <a:srgbClr val="E6E5E5"/>
              </a:solidFill>
            </c:spPr>
            <c:extLst>
              <c:ext xmlns:c16="http://schemas.microsoft.com/office/drawing/2014/chart" uri="{C3380CC4-5D6E-409C-BE32-E72D297353CC}">
                <c16:uniqueId val="{0000005F-B304-48C7-A242-C92C3BEFF2A4}"/>
              </c:ext>
            </c:extLst>
          </c:dPt>
          <c:dPt>
            <c:idx val="48"/>
            <c:invertIfNegative val="0"/>
            <c:bubble3D val="0"/>
            <c:spPr>
              <a:solidFill>
                <a:srgbClr val="E6E5E5"/>
              </a:solidFill>
              <a:ln>
                <a:noFill/>
              </a:ln>
              <a:effectLst/>
            </c:spPr>
            <c:extLst>
              <c:ext xmlns:c16="http://schemas.microsoft.com/office/drawing/2014/chart" uri="{C3380CC4-5D6E-409C-BE32-E72D297353CC}">
                <c16:uniqueId val="{00000061-B304-48C7-A242-C92C3BEFF2A4}"/>
              </c:ext>
            </c:extLst>
          </c:dPt>
          <c:dPt>
            <c:idx val="49"/>
            <c:invertIfNegative val="1"/>
            <c:bubble3D val="0"/>
            <c:spPr>
              <a:solidFill>
                <a:srgbClr val="E6E5E5"/>
              </a:solidFill>
            </c:spPr>
            <c:extLst>
              <c:ext xmlns:c16="http://schemas.microsoft.com/office/drawing/2014/chart" uri="{C3380CC4-5D6E-409C-BE32-E72D297353CC}">
                <c16:uniqueId val="{00000063-B304-48C7-A242-C92C3BEFF2A4}"/>
              </c:ext>
            </c:extLst>
          </c:dPt>
          <c:dPt>
            <c:idx val="50"/>
            <c:invertIfNegative val="1"/>
            <c:bubble3D val="0"/>
            <c:spPr>
              <a:solidFill>
                <a:srgbClr val="E6E5E5"/>
              </a:solidFill>
            </c:spPr>
            <c:extLst>
              <c:ext xmlns:c16="http://schemas.microsoft.com/office/drawing/2014/chart" uri="{C3380CC4-5D6E-409C-BE32-E72D297353CC}">
                <c16:uniqueId val="{00000065-B304-48C7-A242-C92C3BEFF2A4}"/>
              </c:ext>
            </c:extLst>
          </c:dPt>
          <c:dPt>
            <c:idx val="51"/>
            <c:invertIfNegative val="1"/>
            <c:bubble3D val="0"/>
            <c:spPr>
              <a:solidFill>
                <a:srgbClr val="E6E5E5"/>
              </a:solidFill>
            </c:spPr>
            <c:extLst>
              <c:ext xmlns:c16="http://schemas.microsoft.com/office/drawing/2014/chart" uri="{C3380CC4-5D6E-409C-BE32-E72D297353CC}">
                <c16:uniqueId val="{00000067-B304-48C7-A242-C92C3BEFF2A4}"/>
              </c:ext>
            </c:extLst>
          </c:dPt>
          <c:dPt>
            <c:idx val="52"/>
            <c:invertIfNegative val="0"/>
            <c:bubble3D val="0"/>
            <c:spPr>
              <a:solidFill>
                <a:srgbClr val="E6E5E5"/>
              </a:solidFill>
              <a:ln>
                <a:noFill/>
              </a:ln>
              <a:effectLst/>
            </c:spPr>
            <c:extLst>
              <c:ext xmlns:c16="http://schemas.microsoft.com/office/drawing/2014/chart" uri="{C3380CC4-5D6E-409C-BE32-E72D297353CC}">
                <c16:uniqueId val="{00000069-B304-48C7-A242-C92C3BEFF2A4}"/>
              </c:ext>
            </c:extLst>
          </c:dPt>
          <c:dPt>
            <c:idx val="53"/>
            <c:invertIfNegative val="1"/>
            <c:bubble3D val="0"/>
            <c:spPr>
              <a:solidFill>
                <a:srgbClr val="E6E5E5"/>
              </a:solidFill>
            </c:spPr>
            <c:extLst>
              <c:ext xmlns:c16="http://schemas.microsoft.com/office/drawing/2014/chart" uri="{C3380CC4-5D6E-409C-BE32-E72D297353CC}">
                <c16:uniqueId val="{0000006B-B304-48C7-A242-C92C3BEFF2A4}"/>
              </c:ext>
            </c:extLst>
          </c:dPt>
          <c:dPt>
            <c:idx val="54"/>
            <c:invertIfNegative val="1"/>
            <c:bubble3D val="0"/>
            <c:spPr>
              <a:solidFill>
                <a:srgbClr val="E6E5E5"/>
              </a:solidFill>
            </c:spPr>
            <c:extLst>
              <c:ext xmlns:c16="http://schemas.microsoft.com/office/drawing/2014/chart" uri="{C3380CC4-5D6E-409C-BE32-E72D297353CC}">
                <c16:uniqueId val="{0000006D-B304-48C7-A242-C92C3BEFF2A4}"/>
              </c:ext>
            </c:extLst>
          </c:dPt>
          <c:dPt>
            <c:idx val="55"/>
            <c:invertIfNegative val="1"/>
            <c:bubble3D val="0"/>
            <c:spPr>
              <a:solidFill>
                <a:srgbClr val="E6E5E5"/>
              </a:solidFill>
            </c:spPr>
            <c:extLst>
              <c:ext xmlns:c16="http://schemas.microsoft.com/office/drawing/2014/chart" uri="{C3380CC4-5D6E-409C-BE32-E72D297353CC}">
                <c16:uniqueId val="{0000006F-B304-48C7-A242-C92C3BEFF2A4}"/>
              </c:ext>
            </c:extLst>
          </c:dPt>
          <c:dPt>
            <c:idx val="56"/>
            <c:invertIfNegative val="1"/>
            <c:bubble3D val="0"/>
            <c:spPr>
              <a:solidFill>
                <a:srgbClr val="E6E5E5"/>
              </a:solidFill>
            </c:spPr>
            <c:extLst>
              <c:ext xmlns:c16="http://schemas.microsoft.com/office/drawing/2014/chart" uri="{C3380CC4-5D6E-409C-BE32-E72D297353CC}">
                <c16:uniqueId val="{00000071-B304-48C7-A242-C92C3BEFF2A4}"/>
              </c:ext>
            </c:extLst>
          </c:dPt>
          <c:dPt>
            <c:idx val="57"/>
            <c:invertIfNegative val="1"/>
            <c:bubble3D val="0"/>
            <c:spPr>
              <a:solidFill>
                <a:srgbClr val="E6E5E5"/>
              </a:solidFill>
            </c:spPr>
            <c:extLst>
              <c:ext xmlns:c16="http://schemas.microsoft.com/office/drawing/2014/chart" uri="{C3380CC4-5D6E-409C-BE32-E72D297353CC}">
                <c16:uniqueId val="{00000073-B304-48C7-A242-C92C3BEFF2A4}"/>
              </c:ext>
            </c:extLst>
          </c:dPt>
          <c:dPt>
            <c:idx val="58"/>
            <c:invertIfNegative val="1"/>
            <c:bubble3D val="0"/>
            <c:spPr>
              <a:solidFill>
                <a:srgbClr val="E6E5E5"/>
              </a:solidFill>
            </c:spPr>
            <c:extLst>
              <c:ext xmlns:c16="http://schemas.microsoft.com/office/drawing/2014/chart" uri="{C3380CC4-5D6E-409C-BE32-E72D297353CC}">
                <c16:uniqueId val="{00000075-B304-48C7-A242-C92C3BEFF2A4}"/>
              </c:ext>
            </c:extLst>
          </c:dPt>
          <c:dPt>
            <c:idx val="59"/>
            <c:invertIfNegative val="1"/>
            <c:bubble3D val="0"/>
            <c:spPr>
              <a:solidFill>
                <a:srgbClr val="E6E5E5"/>
              </a:solidFill>
            </c:spPr>
            <c:extLst>
              <c:ext xmlns:c16="http://schemas.microsoft.com/office/drawing/2014/chart" uri="{C3380CC4-5D6E-409C-BE32-E72D297353CC}">
                <c16:uniqueId val="{00000077-B304-48C7-A242-C92C3BEFF2A4}"/>
              </c:ext>
            </c:extLst>
          </c:dPt>
          <c:dPt>
            <c:idx val="60"/>
            <c:invertIfNegative val="1"/>
            <c:bubble3D val="0"/>
            <c:spPr>
              <a:solidFill>
                <a:srgbClr val="E6E5E5"/>
              </a:solidFill>
            </c:spPr>
            <c:extLst>
              <c:ext xmlns:c16="http://schemas.microsoft.com/office/drawing/2014/chart" uri="{C3380CC4-5D6E-409C-BE32-E72D297353CC}">
                <c16:uniqueId val="{00000079-B304-48C7-A242-C92C3BEFF2A4}"/>
              </c:ext>
            </c:extLst>
          </c:dPt>
          <c:dPt>
            <c:idx val="61"/>
            <c:invertIfNegative val="1"/>
            <c:bubble3D val="0"/>
            <c:spPr>
              <a:solidFill>
                <a:srgbClr val="E6E5E5"/>
              </a:solidFill>
            </c:spPr>
            <c:extLst>
              <c:ext xmlns:c16="http://schemas.microsoft.com/office/drawing/2014/chart" uri="{C3380CC4-5D6E-409C-BE32-E72D297353CC}">
                <c16:uniqueId val="{0000007B-B304-48C7-A242-C92C3BEFF2A4}"/>
              </c:ext>
            </c:extLst>
          </c:dPt>
          <c:dPt>
            <c:idx val="62"/>
            <c:invertIfNegative val="1"/>
            <c:bubble3D val="0"/>
            <c:spPr>
              <a:solidFill>
                <a:srgbClr val="E6E5E5"/>
              </a:solidFill>
            </c:spPr>
            <c:extLst>
              <c:ext xmlns:c16="http://schemas.microsoft.com/office/drawing/2014/chart" uri="{C3380CC4-5D6E-409C-BE32-E72D297353CC}">
                <c16:uniqueId val="{0000007D-B304-48C7-A242-C92C3BEFF2A4}"/>
              </c:ext>
            </c:extLst>
          </c:dPt>
          <c:dPt>
            <c:idx val="63"/>
            <c:invertIfNegative val="1"/>
            <c:bubble3D val="0"/>
            <c:spPr>
              <a:solidFill>
                <a:srgbClr val="E6E5E5"/>
              </a:solidFill>
            </c:spPr>
            <c:extLst>
              <c:ext xmlns:c16="http://schemas.microsoft.com/office/drawing/2014/chart" uri="{C3380CC4-5D6E-409C-BE32-E72D297353CC}">
                <c16:uniqueId val="{0000007F-B304-48C7-A242-C92C3BEFF2A4}"/>
              </c:ext>
            </c:extLst>
          </c:dPt>
          <c:dPt>
            <c:idx val="64"/>
            <c:invertIfNegative val="1"/>
            <c:bubble3D val="0"/>
            <c:spPr>
              <a:solidFill>
                <a:srgbClr val="E6E5E5"/>
              </a:solidFill>
            </c:spPr>
            <c:extLst>
              <c:ext xmlns:c16="http://schemas.microsoft.com/office/drawing/2014/chart" uri="{C3380CC4-5D6E-409C-BE32-E72D297353CC}">
                <c16:uniqueId val="{00000081-B304-48C7-A242-C92C3BEFF2A4}"/>
              </c:ext>
            </c:extLst>
          </c:dPt>
          <c:dPt>
            <c:idx val="65"/>
            <c:invertIfNegative val="1"/>
            <c:bubble3D val="0"/>
            <c:spPr>
              <a:solidFill>
                <a:srgbClr val="E6E5E5"/>
              </a:solidFill>
            </c:spPr>
            <c:extLst>
              <c:ext xmlns:c16="http://schemas.microsoft.com/office/drawing/2014/chart" uri="{C3380CC4-5D6E-409C-BE32-E72D297353CC}">
                <c16:uniqueId val="{00000083-B304-48C7-A242-C92C3BEFF2A4}"/>
              </c:ext>
            </c:extLst>
          </c:dPt>
          <c:dPt>
            <c:idx val="66"/>
            <c:invertIfNegative val="1"/>
            <c:bubble3D val="0"/>
            <c:spPr>
              <a:solidFill>
                <a:srgbClr val="E6E5E5"/>
              </a:solidFill>
            </c:spPr>
            <c:extLst>
              <c:ext xmlns:c16="http://schemas.microsoft.com/office/drawing/2014/chart" uri="{C3380CC4-5D6E-409C-BE32-E72D297353CC}">
                <c16:uniqueId val="{00000085-B304-48C7-A242-C92C3BEFF2A4}"/>
              </c:ext>
            </c:extLst>
          </c:dPt>
          <c:dPt>
            <c:idx val="67"/>
            <c:invertIfNegative val="1"/>
            <c:bubble3D val="0"/>
            <c:spPr>
              <a:solidFill>
                <a:srgbClr val="E6E5E5"/>
              </a:solidFill>
            </c:spPr>
            <c:extLst>
              <c:ext xmlns:c16="http://schemas.microsoft.com/office/drawing/2014/chart" uri="{C3380CC4-5D6E-409C-BE32-E72D297353CC}">
                <c16:uniqueId val="{00000087-B304-48C7-A242-C92C3BEFF2A4}"/>
              </c:ext>
            </c:extLst>
          </c:dPt>
          <c:dPt>
            <c:idx val="68"/>
            <c:invertIfNegative val="1"/>
            <c:bubble3D val="0"/>
            <c:spPr>
              <a:solidFill>
                <a:srgbClr val="E6E5E5"/>
              </a:solidFill>
            </c:spPr>
            <c:extLst>
              <c:ext xmlns:c16="http://schemas.microsoft.com/office/drawing/2014/chart" uri="{C3380CC4-5D6E-409C-BE32-E72D297353CC}">
                <c16:uniqueId val="{00000089-B304-48C7-A242-C92C3BEFF2A4}"/>
              </c:ext>
            </c:extLst>
          </c:dPt>
          <c:dPt>
            <c:idx val="69"/>
            <c:invertIfNegative val="1"/>
            <c:bubble3D val="0"/>
            <c:spPr>
              <a:solidFill>
                <a:srgbClr val="E6E5E5"/>
              </a:solidFill>
            </c:spPr>
            <c:extLst>
              <c:ext xmlns:c16="http://schemas.microsoft.com/office/drawing/2014/chart" uri="{C3380CC4-5D6E-409C-BE32-E72D297353CC}">
                <c16:uniqueId val="{0000008B-B304-48C7-A242-C92C3BEFF2A4}"/>
              </c:ext>
            </c:extLst>
          </c:dPt>
          <c:dPt>
            <c:idx val="70"/>
            <c:invertIfNegative val="1"/>
            <c:bubble3D val="0"/>
            <c:spPr>
              <a:solidFill>
                <a:srgbClr val="E6E5E5"/>
              </a:solidFill>
            </c:spPr>
            <c:extLst>
              <c:ext xmlns:c16="http://schemas.microsoft.com/office/drawing/2014/chart" uri="{C3380CC4-5D6E-409C-BE32-E72D297353CC}">
                <c16:uniqueId val="{0000008D-B304-48C7-A242-C92C3BEFF2A4}"/>
              </c:ext>
            </c:extLst>
          </c:dPt>
          <c:dPt>
            <c:idx val="71"/>
            <c:invertIfNegative val="1"/>
            <c:bubble3D val="0"/>
            <c:spPr>
              <a:solidFill>
                <a:srgbClr val="E6E5E5"/>
              </a:solidFill>
            </c:spPr>
            <c:extLst>
              <c:ext xmlns:c16="http://schemas.microsoft.com/office/drawing/2014/chart" uri="{C3380CC4-5D6E-409C-BE32-E72D297353CC}">
                <c16:uniqueId val="{0000008F-B304-48C7-A242-C92C3BEFF2A4}"/>
              </c:ext>
            </c:extLst>
          </c:dPt>
          <c:dPt>
            <c:idx val="72"/>
            <c:invertIfNegative val="1"/>
            <c:bubble3D val="0"/>
            <c:spPr>
              <a:solidFill>
                <a:srgbClr val="E6E5E5"/>
              </a:solidFill>
            </c:spPr>
            <c:extLst>
              <c:ext xmlns:c16="http://schemas.microsoft.com/office/drawing/2014/chart" uri="{C3380CC4-5D6E-409C-BE32-E72D297353CC}">
                <c16:uniqueId val="{00000091-B304-48C7-A242-C92C3BEFF2A4}"/>
              </c:ext>
            </c:extLst>
          </c:dPt>
          <c:dPt>
            <c:idx val="73"/>
            <c:invertIfNegative val="1"/>
            <c:bubble3D val="0"/>
            <c:spPr>
              <a:solidFill>
                <a:srgbClr val="E6E5E5"/>
              </a:solidFill>
            </c:spPr>
            <c:extLst>
              <c:ext xmlns:c16="http://schemas.microsoft.com/office/drawing/2014/chart" uri="{C3380CC4-5D6E-409C-BE32-E72D297353CC}">
                <c16:uniqueId val="{00000093-B304-48C7-A242-C92C3BEFF2A4}"/>
              </c:ext>
            </c:extLst>
          </c:dPt>
          <c:dPt>
            <c:idx val="74"/>
            <c:invertIfNegative val="1"/>
            <c:bubble3D val="0"/>
            <c:spPr>
              <a:solidFill>
                <a:srgbClr val="E6E5E5"/>
              </a:solidFill>
            </c:spPr>
            <c:extLst>
              <c:ext xmlns:c16="http://schemas.microsoft.com/office/drawing/2014/chart" uri="{C3380CC4-5D6E-409C-BE32-E72D297353CC}">
                <c16:uniqueId val="{00000095-B304-48C7-A242-C92C3BEFF2A4}"/>
              </c:ext>
            </c:extLst>
          </c:dPt>
          <c:dPt>
            <c:idx val="75"/>
            <c:invertIfNegative val="1"/>
            <c:bubble3D val="0"/>
            <c:spPr>
              <a:solidFill>
                <a:srgbClr val="E6E5E5"/>
              </a:solidFill>
            </c:spPr>
            <c:extLst>
              <c:ext xmlns:c16="http://schemas.microsoft.com/office/drawing/2014/chart" uri="{C3380CC4-5D6E-409C-BE32-E72D297353CC}">
                <c16:uniqueId val="{00000097-B304-48C7-A242-C92C3BEFF2A4}"/>
              </c:ext>
            </c:extLst>
          </c:dPt>
          <c:dPt>
            <c:idx val="76"/>
            <c:invertIfNegative val="1"/>
            <c:bubble3D val="0"/>
            <c:spPr>
              <a:solidFill>
                <a:srgbClr val="E6E5E5"/>
              </a:solidFill>
            </c:spPr>
            <c:extLst>
              <c:ext xmlns:c16="http://schemas.microsoft.com/office/drawing/2014/chart" uri="{C3380CC4-5D6E-409C-BE32-E72D297353CC}">
                <c16:uniqueId val="{00000099-B304-48C7-A242-C92C3BEFF2A4}"/>
              </c:ext>
            </c:extLst>
          </c:dPt>
          <c:dPt>
            <c:idx val="77"/>
            <c:invertIfNegative val="1"/>
            <c:bubble3D val="0"/>
            <c:spPr>
              <a:solidFill>
                <a:srgbClr val="E6E5E5"/>
              </a:solidFill>
            </c:spPr>
            <c:extLst>
              <c:ext xmlns:c16="http://schemas.microsoft.com/office/drawing/2014/chart" uri="{C3380CC4-5D6E-409C-BE32-E72D297353CC}">
                <c16:uniqueId val="{0000009B-B304-48C7-A242-C92C3BEFF2A4}"/>
              </c:ext>
            </c:extLst>
          </c:dPt>
          <c:dPt>
            <c:idx val="78"/>
            <c:invertIfNegative val="1"/>
            <c:bubble3D val="0"/>
            <c:spPr>
              <a:solidFill>
                <a:srgbClr val="E6E5E5"/>
              </a:solidFill>
            </c:spPr>
            <c:extLst>
              <c:ext xmlns:c16="http://schemas.microsoft.com/office/drawing/2014/chart" uri="{C3380CC4-5D6E-409C-BE32-E72D297353CC}">
                <c16:uniqueId val="{0000009D-B304-48C7-A242-C92C3BEFF2A4}"/>
              </c:ext>
            </c:extLst>
          </c:dPt>
          <c:dPt>
            <c:idx val="79"/>
            <c:invertIfNegative val="1"/>
            <c:bubble3D val="0"/>
            <c:spPr>
              <a:solidFill>
                <a:srgbClr val="E6E5E5"/>
              </a:solidFill>
            </c:spPr>
            <c:extLst>
              <c:ext xmlns:c16="http://schemas.microsoft.com/office/drawing/2014/chart" uri="{C3380CC4-5D6E-409C-BE32-E72D297353CC}">
                <c16:uniqueId val="{0000009F-B304-48C7-A242-C92C3BEFF2A4}"/>
              </c:ext>
            </c:extLst>
          </c:dPt>
          <c:dPt>
            <c:idx val="80"/>
            <c:invertIfNegative val="1"/>
            <c:bubble3D val="0"/>
            <c:spPr>
              <a:solidFill>
                <a:srgbClr val="E6E5E5"/>
              </a:solidFill>
            </c:spPr>
            <c:extLst>
              <c:ext xmlns:c16="http://schemas.microsoft.com/office/drawing/2014/chart" uri="{C3380CC4-5D6E-409C-BE32-E72D297353CC}">
                <c16:uniqueId val="{000000A1-B304-48C7-A242-C92C3BEFF2A4}"/>
              </c:ext>
            </c:extLst>
          </c:dPt>
          <c:dPt>
            <c:idx val="81"/>
            <c:invertIfNegative val="1"/>
            <c:bubble3D val="0"/>
            <c:spPr>
              <a:solidFill>
                <a:srgbClr val="E6E5E5"/>
              </a:solidFill>
            </c:spPr>
            <c:extLst>
              <c:ext xmlns:c16="http://schemas.microsoft.com/office/drawing/2014/chart" uri="{C3380CC4-5D6E-409C-BE32-E72D297353CC}">
                <c16:uniqueId val="{000000A3-B304-48C7-A242-C92C3BEFF2A4}"/>
              </c:ext>
            </c:extLst>
          </c:dPt>
          <c:dPt>
            <c:idx val="82"/>
            <c:invertIfNegative val="1"/>
            <c:bubble3D val="0"/>
            <c:spPr>
              <a:solidFill>
                <a:srgbClr val="E6E5E5"/>
              </a:solidFill>
            </c:spPr>
            <c:extLst>
              <c:ext xmlns:c16="http://schemas.microsoft.com/office/drawing/2014/chart" uri="{C3380CC4-5D6E-409C-BE32-E72D297353CC}">
                <c16:uniqueId val="{000000A5-B304-48C7-A242-C92C3BEFF2A4}"/>
              </c:ext>
            </c:extLst>
          </c:dPt>
          <c:dPt>
            <c:idx val="83"/>
            <c:invertIfNegative val="1"/>
            <c:bubble3D val="0"/>
            <c:spPr>
              <a:solidFill>
                <a:srgbClr val="E6E5E5"/>
              </a:solidFill>
            </c:spPr>
            <c:extLst>
              <c:ext xmlns:c16="http://schemas.microsoft.com/office/drawing/2014/chart" uri="{C3380CC4-5D6E-409C-BE32-E72D297353CC}">
                <c16:uniqueId val="{000000A7-B304-48C7-A242-C92C3BEFF2A4}"/>
              </c:ext>
            </c:extLst>
          </c:dPt>
          <c:dPt>
            <c:idx val="84"/>
            <c:invertIfNegative val="1"/>
            <c:bubble3D val="0"/>
            <c:spPr>
              <a:solidFill>
                <a:srgbClr val="E6E5E5"/>
              </a:solidFill>
            </c:spPr>
            <c:extLst>
              <c:ext xmlns:c16="http://schemas.microsoft.com/office/drawing/2014/chart" uri="{C3380CC4-5D6E-409C-BE32-E72D297353CC}">
                <c16:uniqueId val="{000000A9-B304-48C7-A242-C92C3BEFF2A4}"/>
              </c:ext>
            </c:extLst>
          </c:dPt>
          <c:dPt>
            <c:idx val="85"/>
            <c:invertIfNegative val="1"/>
            <c:bubble3D val="0"/>
            <c:spPr>
              <a:solidFill>
                <a:srgbClr val="E6E5E5"/>
              </a:solidFill>
            </c:spPr>
            <c:extLst>
              <c:ext xmlns:c16="http://schemas.microsoft.com/office/drawing/2014/chart" uri="{C3380CC4-5D6E-409C-BE32-E72D297353CC}">
                <c16:uniqueId val="{000000AB-B304-48C7-A242-C92C3BEFF2A4}"/>
              </c:ext>
            </c:extLst>
          </c:dPt>
          <c:dPt>
            <c:idx val="86"/>
            <c:invertIfNegative val="1"/>
            <c:bubble3D val="0"/>
            <c:spPr>
              <a:solidFill>
                <a:srgbClr val="E6E5E5"/>
              </a:solidFill>
            </c:spPr>
            <c:extLst>
              <c:ext xmlns:c16="http://schemas.microsoft.com/office/drawing/2014/chart" uri="{C3380CC4-5D6E-409C-BE32-E72D297353CC}">
                <c16:uniqueId val="{000000AD-B304-48C7-A242-C92C3BEFF2A4}"/>
              </c:ext>
            </c:extLst>
          </c:dPt>
          <c:dPt>
            <c:idx val="87"/>
            <c:invertIfNegative val="1"/>
            <c:bubble3D val="0"/>
            <c:spPr>
              <a:solidFill>
                <a:srgbClr val="E6E5E5"/>
              </a:solidFill>
            </c:spPr>
            <c:extLst>
              <c:ext xmlns:c16="http://schemas.microsoft.com/office/drawing/2014/chart" uri="{C3380CC4-5D6E-409C-BE32-E72D297353CC}">
                <c16:uniqueId val="{000000AF-B304-48C7-A242-C92C3BEFF2A4}"/>
              </c:ext>
            </c:extLst>
          </c:dPt>
          <c:dPt>
            <c:idx val="88"/>
            <c:invertIfNegative val="1"/>
            <c:bubble3D val="0"/>
            <c:spPr>
              <a:solidFill>
                <a:srgbClr val="E6E5E5"/>
              </a:solidFill>
            </c:spPr>
            <c:extLst>
              <c:ext xmlns:c16="http://schemas.microsoft.com/office/drawing/2014/chart" uri="{C3380CC4-5D6E-409C-BE32-E72D297353CC}">
                <c16:uniqueId val="{000000B1-B304-48C7-A242-C92C3BEFF2A4}"/>
              </c:ext>
            </c:extLst>
          </c:dPt>
          <c:dPt>
            <c:idx val="89"/>
            <c:invertIfNegative val="1"/>
            <c:bubble3D val="0"/>
            <c:spPr>
              <a:solidFill>
                <a:srgbClr val="E6E5E5"/>
              </a:solidFill>
            </c:spPr>
            <c:extLst>
              <c:ext xmlns:c16="http://schemas.microsoft.com/office/drawing/2014/chart" uri="{C3380CC4-5D6E-409C-BE32-E72D297353CC}">
                <c16:uniqueId val="{000000B3-B304-48C7-A242-C92C3BEFF2A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304-48C7-A242-C92C3BEFF2A4}"/>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304-48C7-A242-C92C3BEFF2A4}"/>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304-48C7-A242-C92C3BEFF2A4}"/>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B304-48C7-A242-C92C3BEFF2A4}"/>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B304-48C7-A242-C92C3BEFF2A4}"/>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B304-48C7-A242-C92C3BEFF2A4}"/>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B304-48C7-A242-C92C3BEFF2A4}"/>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B304-48C7-A242-C92C3BEFF2A4}"/>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B304-48C7-A242-C92C3BEFF2A4}"/>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B304-48C7-A242-C92C3BEFF2A4}"/>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B304-48C7-A242-C92C3BEFF2A4}"/>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B304-48C7-A242-C92C3BEFF2A4}"/>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B304-48C7-A242-C92C3BEFF2A4}"/>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B304-48C7-A242-C92C3BEFF2A4}"/>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B304-48C7-A242-C92C3BEFF2A4}"/>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B304-48C7-A242-C92C3BEFF2A4}"/>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B304-48C7-A242-C92C3BEFF2A4}"/>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B304-48C7-A242-C92C3BEFF2A4}"/>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B304-48C7-A242-C92C3BEFF2A4}"/>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B304-48C7-A242-C92C3BEFF2A4}"/>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B304-48C7-A242-C92C3BEFF2A4}"/>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B304-48C7-A242-C92C3BEFF2A4}"/>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B304-48C7-A242-C92C3BEFF2A4}"/>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B304-48C7-A242-C92C3BEFF2A4}"/>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B304-48C7-A242-C92C3BEFF2A4}"/>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B304-48C7-A242-C92C3BEFF2A4}"/>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B304-48C7-A242-C92C3BEFF2A4}"/>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B304-48C7-A242-C92C3BEFF2A4}"/>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B304-48C7-A242-C92C3BEFF2A4}"/>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B304-48C7-A242-C92C3BEFF2A4}"/>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B304-48C7-A242-C92C3BEFF2A4}"/>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B304-48C7-A242-C92C3BEFF2A4}"/>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B304-48C7-A242-C92C3BEFF2A4}"/>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B304-48C7-A242-C92C3BEFF2A4}"/>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B304-48C7-A242-C92C3BEFF2A4}"/>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B304-48C7-A242-C92C3BEFF2A4}"/>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B304-48C7-A242-C92C3BEFF2A4}"/>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B304-48C7-A242-C92C3BEFF2A4}"/>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B304-48C7-A242-C92C3BEFF2A4}"/>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B304-48C7-A242-C92C3BEFF2A4}"/>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B304-48C7-A242-C92C3BEFF2A4}"/>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B304-48C7-A242-C92C3BEFF2A4}"/>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B304-48C7-A242-C92C3BEFF2A4}"/>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B304-48C7-A242-C92C3BEFF2A4}"/>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B304-48C7-A242-C92C3BEFF2A4}"/>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B304-48C7-A242-C92C3BEFF2A4}"/>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B304-48C7-A242-C92C3BEFF2A4}"/>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B304-48C7-A242-C92C3BEFF2A4}"/>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B304-48C7-A242-C92C3BEFF2A4}"/>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B304-48C7-A242-C92C3BEFF2A4}"/>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B304-48C7-A242-C92C3BEFF2A4}"/>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B304-48C7-A242-C92C3BEFF2A4}"/>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B304-48C7-A242-C92C3BEFF2A4}"/>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304-48C7-A242-C92C3BEFF2A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304-48C7-A242-C92C3BEFF2A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304-48C7-A242-C92C3BEFF2A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304-48C7-A242-C92C3BEFF2A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304-48C7-A242-C92C3BEFF2A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304-48C7-A242-C92C3BEFF2A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304-48C7-A242-C92C3BEFF2A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304-48C7-A242-C92C3BEFF2A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304-48C7-A242-C92C3BEFF2A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304-48C7-A242-C92C3BEFF2A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304-48C7-A242-C92C3BEFF2A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304-48C7-A242-C92C3BEFF2A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304-48C7-A242-C92C3BEFF2A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304-48C7-A242-C92C3BEFF2A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304-48C7-A242-C92C3BEFF2A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304-48C7-A242-C92C3BEFF2A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304-48C7-A242-C92C3BEFF2A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304-48C7-A242-C92C3BEFF2A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304-48C7-A242-C92C3BEFF2A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304-48C7-A242-C92C3BEFF2A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304-48C7-A242-C92C3BEFF2A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304-48C7-A242-C92C3BEFF2A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304-48C7-A242-C92C3BEFF2A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304-48C7-A242-C92C3BEFF2A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304-48C7-A242-C92C3BEFF2A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304-48C7-A242-C92C3BEFF2A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304-48C7-A242-C92C3BEFF2A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304-48C7-A242-C92C3BEFF2A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304-48C7-A242-C92C3BEFF2A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304-48C7-A242-C92C3BEFF2A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304-48C7-A242-C92C3BEFF2A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304-48C7-A242-C92C3BEFF2A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304-48C7-A242-C92C3BEFF2A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304-48C7-A242-C92C3BEFF2A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304-48C7-A242-C92C3BEFF2A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304-48C7-A242-C92C3BEFF2A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B304-48C7-A242-C92C3BEFF2A4}"/>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99B-42C0-A7D9-A2057CE05A51}"/>
              </c:ext>
            </c:extLst>
          </c:dPt>
          <c:dPt>
            <c:idx val="1"/>
            <c:invertIfNegative val="1"/>
            <c:bubble3D val="0"/>
            <c:spPr>
              <a:solidFill>
                <a:srgbClr val="E6E5E5"/>
              </a:solidFill>
            </c:spPr>
            <c:extLst>
              <c:ext xmlns:c16="http://schemas.microsoft.com/office/drawing/2014/chart" uri="{C3380CC4-5D6E-409C-BE32-E72D297353CC}">
                <c16:uniqueId val="{00000003-999B-42C0-A7D9-A2057CE05A51}"/>
              </c:ext>
            </c:extLst>
          </c:dPt>
          <c:dPt>
            <c:idx val="2"/>
            <c:invertIfNegative val="1"/>
            <c:bubble3D val="0"/>
            <c:spPr>
              <a:solidFill>
                <a:srgbClr val="E6E5E5"/>
              </a:solidFill>
            </c:spPr>
            <c:extLst>
              <c:ext xmlns:c16="http://schemas.microsoft.com/office/drawing/2014/chart" uri="{C3380CC4-5D6E-409C-BE32-E72D297353CC}">
                <c16:uniqueId val="{00000005-999B-42C0-A7D9-A2057CE05A51}"/>
              </c:ext>
            </c:extLst>
          </c:dPt>
          <c:dPt>
            <c:idx val="3"/>
            <c:invertIfNegative val="0"/>
            <c:bubble3D val="0"/>
            <c:spPr>
              <a:solidFill>
                <a:srgbClr val="E6E5E5"/>
              </a:solidFill>
              <a:ln>
                <a:noFill/>
              </a:ln>
              <a:effectLst/>
            </c:spPr>
            <c:extLst>
              <c:ext xmlns:c16="http://schemas.microsoft.com/office/drawing/2014/chart" uri="{C3380CC4-5D6E-409C-BE32-E72D297353CC}">
                <c16:uniqueId val="{00000007-999B-42C0-A7D9-A2057CE05A51}"/>
              </c:ext>
            </c:extLst>
          </c:dPt>
          <c:dPt>
            <c:idx val="4"/>
            <c:invertIfNegative val="1"/>
            <c:bubble3D val="0"/>
            <c:spPr>
              <a:solidFill>
                <a:srgbClr val="E6E5E5"/>
              </a:solidFill>
            </c:spPr>
            <c:extLst>
              <c:ext xmlns:c16="http://schemas.microsoft.com/office/drawing/2014/chart" uri="{C3380CC4-5D6E-409C-BE32-E72D297353CC}">
                <c16:uniqueId val="{00000009-999B-42C0-A7D9-A2057CE05A51}"/>
              </c:ext>
            </c:extLst>
          </c:dPt>
          <c:dPt>
            <c:idx val="5"/>
            <c:invertIfNegative val="1"/>
            <c:bubble3D val="0"/>
            <c:spPr>
              <a:solidFill>
                <a:srgbClr val="E6E5E5"/>
              </a:solidFill>
            </c:spPr>
            <c:extLst>
              <c:ext xmlns:c16="http://schemas.microsoft.com/office/drawing/2014/chart" uri="{C3380CC4-5D6E-409C-BE32-E72D297353CC}">
                <c16:uniqueId val="{0000000B-999B-42C0-A7D9-A2057CE05A51}"/>
              </c:ext>
            </c:extLst>
          </c:dPt>
          <c:dPt>
            <c:idx val="6"/>
            <c:invertIfNegative val="1"/>
            <c:bubble3D val="0"/>
            <c:spPr>
              <a:solidFill>
                <a:srgbClr val="E6E5E5"/>
              </a:solidFill>
            </c:spPr>
            <c:extLst>
              <c:ext xmlns:c16="http://schemas.microsoft.com/office/drawing/2014/chart" uri="{C3380CC4-5D6E-409C-BE32-E72D297353CC}">
                <c16:uniqueId val="{0000000D-999B-42C0-A7D9-A2057CE05A51}"/>
              </c:ext>
            </c:extLst>
          </c:dPt>
          <c:dPt>
            <c:idx val="7"/>
            <c:invertIfNegative val="1"/>
            <c:bubble3D val="0"/>
            <c:spPr>
              <a:solidFill>
                <a:srgbClr val="E6E5E5"/>
              </a:solidFill>
            </c:spPr>
            <c:extLst>
              <c:ext xmlns:c16="http://schemas.microsoft.com/office/drawing/2014/chart" uri="{C3380CC4-5D6E-409C-BE32-E72D297353CC}">
                <c16:uniqueId val="{0000000F-999B-42C0-A7D9-A2057CE05A51}"/>
              </c:ext>
            </c:extLst>
          </c:dPt>
          <c:dPt>
            <c:idx val="8"/>
            <c:invertIfNegative val="1"/>
            <c:bubble3D val="0"/>
            <c:spPr>
              <a:solidFill>
                <a:srgbClr val="E6E5E5"/>
              </a:solidFill>
            </c:spPr>
            <c:extLst>
              <c:ext xmlns:c16="http://schemas.microsoft.com/office/drawing/2014/chart" uri="{C3380CC4-5D6E-409C-BE32-E72D297353CC}">
                <c16:uniqueId val="{00000011-999B-42C0-A7D9-A2057CE05A51}"/>
              </c:ext>
            </c:extLst>
          </c:dPt>
          <c:dPt>
            <c:idx val="9"/>
            <c:invertIfNegative val="1"/>
            <c:bubble3D val="0"/>
            <c:spPr>
              <a:solidFill>
                <a:srgbClr val="E6E5E5"/>
              </a:solidFill>
            </c:spPr>
            <c:extLst>
              <c:ext xmlns:c16="http://schemas.microsoft.com/office/drawing/2014/chart" uri="{C3380CC4-5D6E-409C-BE32-E72D297353CC}">
                <c16:uniqueId val="{00000013-999B-42C0-A7D9-A2057CE05A51}"/>
              </c:ext>
            </c:extLst>
          </c:dPt>
          <c:dPt>
            <c:idx val="10"/>
            <c:invertIfNegative val="1"/>
            <c:bubble3D val="0"/>
            <c:spPr>
              <a:solidFill>
                <a:srgbClr val="E6E5E5"/>
              </a:solidFill>
            </c:spPr>
            <c:extLst>
              <c:ext xmlns:c16="http://schemas.microsoft.com/office/drawing/2014/chart" uri="{C3380CC4-5D6E-409C-BE32-E72D297353CC}">
                <c16:uniqueId val="{00000015-999B-42C0-A7D9-A2057CE05A51}"/>
              </c:ext>
            </c:extLst>
          </c:dPt>
          <c:dPt>
            <c:idx val="11"/>
            <c:invertIfNegative val="1"/>
            <c:bubble3D val="0"/>
            <c:spPr>
              <a:solidFill>
                <a:srgbClr val="E6E5E5"/>
              </a:solidFill>
            </c:spPr>
            <c:extLst>
              <c:ext xmlns:c16="http://schemas.microsoft.com/office/drawing/2014/chart" uri="{C3380CC4-5D6E-409C-BE32-E72D297353CC}">
                <c16:uniqueId val="{00000017-999B-42C0-A7D9-A2057CE05A51}"/>
              </c:ext>
            </c:extLst>
          </c:dPt>
          <c:dPt>
            <c:idx val="12"/>
            <c:invertIfNegative val="1"/>
            <c:bubble3D val="0"/>
            <c:spPr>
              <a:solidFill>
                <a:srgbClr val="E6E5E5"/>
              </a:solidFill>
            </c:spPr>
            <c:extLst>
              <c:ext xmlns:c16="http://schemas.microsoft.com/office/drawing/2014/chart" uri="{C3380CC4-5D6E-409C-BE32-E72D297353CC}">
                <c16:uniqueId val="{00000019-999B-42C0-A7D9-A2057CE05A51}"/>
              </c:ext>
            </c:extLst>
          </c:dPt>
          <c:dPt>
            <c:idx val="13"/>
            <c:invertIfNegative val="1"/>
            <c:bubble3D val="0"/>
            <c:spPr>
              <a:solidFill>
                <a:srgbClr val="E6E5E5"/>
              </a:solidFill>
            </c:spPr>
            <c:extLst>
              <c:ext xmlns:c16="http://schemas.microsoft.com/office/drawing/2014/chart" uri="{C3380CC4-5D6E-409C-BE32-E72D297353CC}">
                <c16:uniqueId val="{0000001B-999B-42C0-A7D9-A2057CE05A51}"/>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99B-42C0-A7D9-A2057CE05A51}"/>
              </c:ext>
            </c:extLst>
          </c:dPt>
          <c:dPt>
            <c:idx val="15"/>
            <c:invertIfNegative val="1"/>
            <c:bubble3D val="0"/>
            <c:spPr>
              <a:solidFill>
                <a:srgbClr val="E6E5E5"/>
              </a:solidFill>
            </c:spPr>
            <c:extLst>
              <c:ext xmlns:c16="http://schemas.microsoft.com/office/drawing/2014/chart" uri="{C3380CC4-5D6E-409C-BE32-E72D297353CC}">
                <c16:uniqueId val="{0000001F-999B-42C0-A7D9-A2057CE05A51}"/>
              </c:ext>
            </c:extLst>
          </c:dPt>
          <c:dPt>
            <c:idx val="16"/>
            <c:invertIfNegative val="1"/>
            <c:bubble3D val="0"/>
            <c:spPr>
              <a:solidFill>
                <a:srgbClr val="E6E5E5"/>
              </a:solidFill>
            </c:spPr>
            <c:extLst>
              <c:ext xmlns:c16="http://schemas.microsoft.com/office/drawing/2014/chart" uri="{C3380CC4-5D6E-409C-BE32-E72D297353CC}">
                <c16:uniqueId val="{00000021-999B-42C0-A7D9-A2057CE05A51}"/>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99B-42C0-A7D9-A2057CE05A51}"/>
              </c:ext>
            </c:extLst>
          </c:dPt>
          <c:dPt>
            <c:idx val="18"/>
            <c:invertIfNegative val="1"/>
            <c:bubble3D val="0"/>
            <c:spPr>
              <a:solidFill>
                <a:srgbClr val="E6E5E5"/>
              </a:solidFill>
            </c:spPr>
            <c:extLst>
              <c:ext xmlns:c16="http://schemas.microsoft.com/office/drawing/2014/chart" uri="{C3380CC4-5D6E-409C-BE32-E72D297353CC}">
                <c16:uniqueId val="{00000025-999B-42C0-A7D9-A2057CE05A51}"/>
              </c:ext>
            </c:extLst>
          </c:dPt>
          <c:dPt>
            <c:idx val="19"/>
            <c:invertIfNegative val="1"/>
            <c:bubble3D val="0"/>
            <c:spPr>
              <a:solidFill>
                <a:srgbClr val="E6E5E5"/>
              </a:solidFill>
            </c:spPr>
            <c:extLst>
              <c:ext xmlns:c16="http://schemas.microsoft.com/office/drawing/2014/chart" uri="{C3380CC4-5D6E-409C-BE32-E72D297353CC}">
                <c16:uniqueId val="{00000027-999B-42C0-A7D9-A2057CE05A51}"/>
              </c:ext>
            </c:extLst>
          </c:dPt>
          <c:dPt>
            <c:idx val="20"/>
            <c:invertIfNegative val="1"/>
            <c:bubble3D val="0"/>
            <c:spPr>
              <a:solidFill>
                <a:srgbClr val="E6E5E5"/>
              </a:solidFill>
            </c:spPr>
            <c:extLst>
              <c:ext xmlns:c16="http://schemas.microsoft.com/office/drawing/2014/chart" uri="{C3380CC4-5D6E-409C-BE32-E72D297353CC}">
                <c16:uniqueId val="{00000029-999B-42C0-A7D9-A2057CE05A51}"/>
              </c:ext>
            </c:extLst>
          </c:dPt>
          <c:dPt>
            <c:idx val="21"/>
            <c:invertIfNegative val="1"/>
            <c:bubble3D val="0"/>
            <c:spPr>
              <a:solidFill>
                <a:srgbClr val="E6E5E5"/>
              </a:solidFill>
            </c:spPr>
            <c:extLst>
              <c:ext xmlns:c16="http://schemas.microsoft.com/office/drawing/2014/chart" uri="{C3380CC4-5D6E-409C-BE32-E72D297353CC}">
                <c16:uniqueId val="{0000002B-999B-42C0-A7D9-A2057CE05A51}"/>
              </c:ext>
            </c:extLst>
          </c:dPt>
          <c:dPt>
            <c:idx val="22"/>
            <c:invertIfNegative val="1"/>
            <c:bubble3D val="0"/>
            <c:spPr>
              <a:solidFill>
                <a:srgbClr val="E6E5E5"/>
              </a:solidFill>
            </c:spPr>
            <c:extLst>
              <c:ext xmlns:c16="http://schemas.microsoft.com/office/drawing/2014/chart" uri="{C3380CC4-5D6E-409C-BE32-E72D297353CC}">
                <c16:uniqueId val="{0000002D-999B-42C0-A7D9-A2057CE05A51}"/>
              </c:ext>
            </c:extLst>
          </c:dPt>
          <c:dPt>
            <c:idx val="23"/>
            <c:invertIfNegative val="1"/>
            <c:bubble3D val="0"/>
            <c:spPr>
              <a:solidFill>
                <a:srgbClr val="E6E5E5"/>
              </a:solidFill>
            </c:spPr>
            <c:extLst>
              <c:ext xmlns:c16="http://schemas.microsoft.com/office/drawing/2014/chart" uri="{C3380CC4-5D6E-409C-BE32-E72D297353CC}">
                <c16:uniqueId val="{0000002F-999B-42C0-A7D9-A2057CE05A51}"/>
              </c:ext>
            </c:extLst>
          </c:dPt>
          <c:dPt>
            <c:idx val="24"/>
            <c:invertIfNegative val="1"/>
            <c:bubble3D val="0"/>
            <c:spPr>
              <a:solidFill>
                <a:srgbClr val="E6E5E5"/>
              </a:solidFill>
            </c:spPr>
            <c:extLst>
              <c:ext xmlns:c16="http://schemas.microsoft.com/office/drawing/2014/chart" uri="{C3380CC4-5D6E-409C-BE32-E72D297353CC}">
                <c16:uniqueId val="{00000031-999B-42C0-A7D9-A2057CE05A51}"/>
              </c:ext>
            </c:extLst>
          </c:dPt>
          <c:dPt>
            <c:idx val="25"/>
            <c:invertIfNegative val="1"/>
            <c:bubble3D val="0"/>
            <c:spPr>
              <a:solidFill>
                <a:srgbClr val="E6E5E5"/>
              </a:solidFill>
            </c:spPr>
            <c:extLst>
              <c:ext xmlns:c16="http://schemas.microsoft.com/office/drawing/2014/chart" uri="{C3380CC4-5D6E-409C-BE32-E72D297353CC}">
                <c16:uniqueId val="{00000033-999B-42C0-A7D9-A2057CE05A51}"/>
              </c:ext>
            </c:extLst>
          </c:dPt>
          <c:dPt>
            <c:idx val="26"/>
            <c:invertIfNegative val="1"/>
            <c:bubble3D val="0"/>
            <c:spPr>
              <a:solidFill>
                <a:srgbClr val="E6E5E5"/>
              </a:solidFill>
            </c:spPr>
            <c:extLst>
              <c:ext xmlns:c16="http://schemas.microsoft.com/office/drawing/2014/chart" uri="{C3380CC4-5D6E-409C-BE32-E72D297353CC}">
                <c16:uniqueId val="{00000035-999B-42C0-A7D9-A2057CE05A51}"/>
              </c:ext>
            </c:extLst>
          </c:dPt>
          <c:dPt>
            <c:idx val="27"/>
            <c:invertIfNegative val="1"/>
            <c:bubble3D val="0"/>
            <c:spPr>
              <a:solidFill>
                <a:srgbClr val="E6E5E5"/>
              </a:solidFill>
            </c:spPr>
            <c:extLst>
              <c:ext xmlns:c16="http://schemas.microsoft.com/office/drawing/2014/chart" uri="{C3380CC4-5D6E-409C-BE32-E72D297353CC}">
                <c16:uniqueId val="{00000037-999B-42C0-A7D9-A2057CE05A51}"/>
              </c:ext>
            </c:extLst>
          </c:dPt>
          <c:dPt>
            <c:idx val="28"/>
            <c:invertIfNegative val="1"/>
            <c:bubble3D val="0"/>
            <c:spPr>
              <a:solidFill>
                <a:srgbClr val="E6E5E5"/>
              </a:solidFill>
            </c:spPr>
            <c:extLst>
              <c:ext xmlns:c16="http://schemas.microsoft.com/office/drawing/2014/chart" uri="{C3380CC4-5D6E-409C-BE32-E72D297353CC}">
                <c16:uniqueId val="{00000039-999B-42C0-A7D9-A2057CE05A51}"/>
              </c:ext>
            </c:extLst>
          </c:dPt>
          <c:dPt>
            <c:idx val="29"/>
            <c:invertIfNegative val="1"/>
            <c:bubble3D val="0"/>
            <c:spPr>
              <a:solidFill>
                <a:srgbClr val="E6E5E5"/>
              </a:solidFill>
            </c:spPr>
            <c:extLst>
              <c:ext xmlns:c16="http://schemas.microsoft.com/office/drawing/2014/chart" uri="{C3380CC4-5D6E-409C-BE32-E72D297353CC}">
                <c16:uniqueId val="{0000003B-999B-42C0-A7D9-A2057CE05A51}"/>
              </c:ext>
            </c:extLst>
          </c:dPt>
          <c:dPt>
            <c:idx val="30"/>
            <c:invertIfNegative val="1"/>
            <c:bubble3D val="0"/>
            <c:spPr>
              <a:solidFill>
                <a:srgbClr val="E6E5E5"/>
              </a:solidFill>
            </c:spPr>
            <c:extLst>
              <c:ext xmlns:c16="http://schemas.microsoft.com/office/drawing/2014/chart" uri="{C3380CC4-5D6E-409C-BE32-E72D297353CC}">
                <c16:uniqueId val="{0000003D-999B-42C0-A7D9-A2057CE05A51}"/>
              </c:ext>
            </c:extLst>
          </c:dPt>
          <c:dPt>
            <c:idx val="31"/>
            <c:invertIfNegative val="1"/>
            <c:bubble3D val="0"/>
            <c:spPr>
              <a:solidFill>
                <a:srgbClr val="E6E5E5"/>
              </a:solidFill>
            </c:spPr>
            <c:extLst>
              <c:ext xmlns:c16="http://schemas.microsoft.com/office/drawing/2014/chart" uri="{C3380CC4-5D6E-409C-BE32-E72D297353CC}">
                <c16:uniqueId val="{0000003F-999B-42C0-A7D9-A2057CE05A51}"/>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99B-42C0-A7D9-A2057CE05A51}"/>
              </c:ext>
            </c:extLst>
          </c:dPt>
          <c:dPt>
            <c:idx val="33"/>
            <c:invertIfNegative val="1"/>
            <c:bubble3D val="0"/>
            <c:spPr>
              <a:solidFill>
                <a:srgbClr val="E6E5E5"/>
              </a:solidFill>
            </c:spPr>
            <c:extLst>
              <c:ext xmlns:c16="http://schemas.microsoft.com/office/drawing/2014/chart" uri="{C3380CC4-5D6E-409C-BE32-E72D297353CC}">
                <c16:uniqueId val="{00000043-999B-42C0-A7D9-A2057CE05A51}"/>
              </c:ext>
            </c:extLst>
          </c:dPt>
          <c:dPt>
            <c:idx val="34"/>
            <c:invertIfNegative val="1"/>
            <c:bubble3D val="0"/>
            <c:spPr>
              <a:solidFill>
                <a:srgbClr val="E6E5E5"/>
              </a:solidFill>
            </c:spPr>
            <c:extLst>
              <c:ext xmlns:c16="http://schemas.microsoft.com/office/drawing/2014/chart" uri="{C3380CC4-5D6E-409C-BE32-E72D297353CC}">
                <c16:uniqueId val="{00000045-999B-42C0-A7D9-A2057CE05A51}"/>
              </c:ext>
            </c:extLst>
          </c:dPt>
          <c:dPt>
            <c:idx val="35"/>
            <c:invertIfNegative val="1"/>
            <c:bubble3D val="0"/>
            <c:spPr>
              <a:solidFill>
                <a:srgbClr val="E6E5E5"/>
              </a:solidFill>
            </c:spPr>
            <c:extLst>
              <c:ext xmlns:c16="http://schemas.microsoft.com/office/drawing/2014/chart" uri="{C3380CC4-5D6E-409C-BE32-E72D297353CC}">
                <c16:uniqueId val="{00000047-999B-42C0-A7D9-A2057CE05A51}"/>
              </c:ext>
            </c:extLst>
          </c:dPt>
          <c:dPt>
            <c:idx val="36"/>
            <c:invertIfNegative val="1"/>
            <c:bubble3D val="0"/>
            <c:spPr>
              <a:solidFill>
                <a:srgbClr val="E6E5E5"/>
              </a:solidFill>
            </c:spPr>
            <c:extLst>
              <c:ext xmlns:c16="http://schemas.microsoft.com/office/drawing/2014/chart" uri="{C3380CC4-5D6E-409C-BE32-E72D297353CC}">
                <c16:uniqueId val="{00000049-999B-42C0-A7D9-A2057CE05A51}"/>
              </c:ext>
            </c:extLst>
          </c:dPt>
          <c:dPt>
            <c:idx val="37"/>
            <c:invertIfNegative val="1"/>
            <c:bubble3D val="0"/>
            <c:spPr>
              <a:solidFill>
                <a:srgbClr val="E6E5E5"/>
              </a:solidFill>
            </c:spPr>
            <c:extLst>
              <c:ext xmlns:c16="http://schemas.microsoft.com/office/drawing/2014/chart" uri="{C3380CC4-5D6E-409C-BE32-E72D297353CC}">
                <c16:uniqueId val="{0000004B-999B-42C0-A7D9-A2057CE05A51}"/>
              </c:ext>
            </c:extLst>
          </c:dPt>
          <c:dPt>
            <c:idx val="38"/>
            <c:invertIfNegative val="1"/>
            <c:bubble3D val="0"/>
            <c:spPr>
              <a:solidFill>
                <a:srgbClr val="E6E5E5"/>
              </a:solidFill>
            </c:spPr>
            <c:extLst>
              <c:ext xmlns:c16="http://schemas.microsoft.com/office/drawing/2014/chart" uri="{C3380CC4-5D6E-409C-BE32-E72D297353CC}">
                <c16:uniqueId val="{0000004D-999B-42C0-A7D9-A2057CE05A51}"/>
              </c:ext>
            </c:extLst>
          </c:dPt>
          <c:dPt>
            <c:idx val="39"/>
            <c:invertIfNegative val="1"/>
            <c:bubble3D val="0"/>
            <c:spPr>
              <a:solidFill>
                <a:srgbClr val="E6E5E5"/>
              </a:solidFill>
            </c:spPr>
            <c:extLst>
              <c:ext xmlns:c16="http://schemas.microsoft.com/office/drawing/2014/chart" uri="{C3380CC4-5D6E-409C-BE32-E72D297353CC}">
                <c16:uniqueId val="{0000004F-999B-42C0-A7D9-A2057CE05A51}"/>
              </c:ext>
            </c:extLst>
          </c:dPt>
          <c:dPt>
            <c:idx val="40"/>
            <c:invertIfNegative val="1"/>
            <c:bubble3D val="0"/>
            <c:spPr>
              <a:solidFill>
                <a:srgbClr val="E6E5E5"/>
              </a:solidFill>
            </c:spPr>
            <c:extLst>
              <c:ext xmlns:c16="http://schemas.microsoft.com/office/drawing/2014/chart" uri="{C3380CC4-5D6E-409C-BE32-E72D297353CC}">
                <c16:uniqueId val="{00000051-999B-42C0-A7D9-A2057CE05A51}"/>
              </c:ext>
            </c:extLst>
          </c:dPt>
          <c:dPt>
            <c:idx val="41"/>
            <c:invertIfNegative val="1"/>
            <c:bubble3D val="0"/>
            <c:spPr>
              <a:solidFill>
                <a:srgbClr val="E6E5E5"/>
              </a:solidFill>
            </c:spPr>
            <c:extLst>
              <c:ext xmlns:c16="http://schemas.microsoft.com/office/drawing/2014/chart" uri="{C3380CC4-5D6E-409C-BE32-E72D297353CC}">
                <c16:uniqueId val="{00000053-999B-42C0-A7D9-A2057CE05A51}"/>
              </c:ext>
            </c:extLst>
          </c:dPt>
          <c:dPt>
            <c:idx val="42"/>
            <c:invertIfNegative val="1"/>
            <c:bubble3D val="0"/>
            <c:spPr>
              <a:solidFill>
                <a:srgbClr val="E6E5E5"/>
              </a:solidFill>
            </c:spPr>
            <c:extLst>
              <c:ext xmlns:c16="http://schemas.microsoft.com/office/drawing/2014/chart" uri="{C3380CC4-5D6E-409C-BE32-E72D297353CC}">
                <c16:uniqueId val="{00000055-999B-42C0-A7D9-A2057CE05A51}"/>
              </c:ext>
            </c:extLst>
          </c:dPt>
          <c:dPt>
            <c:idx val="43"/>
            <c:invertIfNegative val="1"/>
            <c:bubble3D val="0"/>
            <c:spPr>
              <a:solidFill>
                <a:srgbClr val="E6E5E5"/>
              </a:solidFill>
            </c:spPr>
            <c:extLst>
              <c:ext xmlns:c16="http://schemas.microsoft.com/office/drawing/2014/chart" uri="{C3380CC4-5D6E-409C-BE32-E72D297353CC}">
                <c16:uniqueId val="{00000057-999B-42C0-A7D9-A2057CE05A51}"/>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99B-42C0-A7D9-A2057CE05A51}"/>
              </c:ext>
            </c:extLst>
          </c:dPt>
          <c:dPt>
            <c:idx val="45"/>
            <c:invertIfNegative val="1"/>
            <c:bubble3D val="0"/>
            <c:spPr>
              <a:solidFill>
                <a:srgbClr val="E6E5E5"/>
              </a:solidFill>
            </c:spPr>
            <c:extLst>
              <c:ext xmlns:c16="http://schemas.microsoft.com/office/drawing/2014/chart" uri="{C3380CC4-5D6E-409C-BE32-E72D297353CC}">
                <c16:uniqueId val="{0000005B-999B-42C0-A7D9-A2057CE05A51}"/>
              </c:ext>
            </c:extLst>
          </c:dPt>
          <c:dPt>
            <c:idx val="46"/>
            <c:invertIfNegative val="1"/>
            <c:bubble3D val="0"/>
            <c:spPr>
              <a:solidFill>
                <a:srgbClr val="E6E5E5"/>
              </a:solidFill>
            </c:spPr>
            <c:extLst>
              <c:ext xmlns:c16="http://schemas.microsoft.com/office/drawing/2014/chart" uri="{C3380CC4-5D6E-409C-BE32-E72D297353CC}">
                <c16:uniqueId val="{0000005D-999B-42C0-A7D9-A2057CE05A51}"/>
              </c:ext>
            </c:extLst>
          </c:dPt>
          <c:dPt>
            <c:idx val="47"/>
            <c:invertIfNegative val="1"/>
            <c:bubble3D val="0"/>
            <c:spPr>
              <a:solidFill>
                <a:srgbClr val="E6E5E5"/>
              </a:solidFill>
            </c:spPr>
            <c:extLst>
              <c:ext xmlns:c16="http://schemas.microsoft.com/office/drawing/2014/chart" uri="{C3380CC4-5D6E-409C-BE32-E72D297353CC}">
                <c16:uniqueId val="{0000005F-999B-42C0-A7D9-A2057CE05A51}"/>
              </c:ext>
            </c:extLst>
          </c:dPt>
          <c:dPt>
            <c:idx val="48"/>
            <c:invertIfNegative val="1"/>
            <c:bubble3D val="0"/>
            <c:spPr>
              <a:solidFill>
                <a:srgbClr val="E6E5E5"/>
              </a:solidFill>
            </c:spPr>
            <c:extLst>
              <c:ext xmlns:c16="http://schemas.microsoft.com/office/drawing/2014/chart" uri="{C3380CC4-5D6E-409C-BE32-E72D297353CC}">
                <c16:uniqueId val="{00000061-999B-42C0-A7D9-A2057CE05A51}"/>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99B-42C0-A7D9-A2057CE05A51}"/>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99B-42C0-A7D9-A2057CE05A51}"/>
              </c:ext>
            </c:extLst>
          </c:dPt>
          <c:dPt>
            <c:idx val="51"/>
            <c:invertIfNegative val="1"/>
            <c:bubble3D val="0"/>
            <c:spPr>
              <a:solidFill>
                <a:srgbClr val="E6E5E5"/>
              </a:solidFill>
            </c:spPr>
            <c:extLst>
              <c:ext xmlns:c16="http://schemas.microsoft.com/office/drawing/2014/chart" uri="{C3380CC4-5D6E-409C-BE32-E72D297353CC}">
                <c16:uniqueId val="{00000067-999B-42C0-A7D9-A2057CE05A51}"/>
              </c:ext>
            </c:extLst>
          </c:dPt>
          <c:dPt>
            <c:idx val="52"/>
            <c:invertIfNegative val="1"/>
            <c:bubble3D val="0"/>
            <c:spPr>
              <a:solidFill>
                <a:srgbClr val="E6E5E5"/>
              </a:solidFill>
            </c:spPr>
            <c:extLst>
              <c:ext xmlns:c16="http://schemas.microsoft.com/office/drawing/2014/chart" uri="{C3380CC4-5D6E-409C-BE32-E72D297353CC}">
                <c16:uniqueId val="{00000069-999B-42C0-A7D9-A2057CE05A51}"/>
              </c:ext>
            </c:extLst>
          </c:dPt>
          <c:dPt>
            <c:idx val="53"/>
            <c:invertIfNegative val="1"/>
            <c:bubble3D val="0"/>
            <c:spPr>
              <a:solidFill>
                <a:srgbClr val="E6E5E5"/>
              </a:solidFill>
            </c:spPr>
            <c:extLst>
              <c:ext xmlns:c16="http://schemas.microsoft.com/office/drawing/2014/chart" uri="{C3380CC4-5D6E-409C-BE32-E72D297353CC}">
                <c16:uniqueId val="{0000006B-999B-42C0-A7D9-A2057CE05A51}"/>
              </c:ext>
            </c:extLst>
          </c:dPt>
          <c:dPt>
            <c:idx val="54"/>
            <c:invertIfNegative val="1"/>
            <c:bubble3D val="0"/>
            <c:spPr>
              <a:solidFill>
                <a:srgbClr val="E6E5E5"/>
              </a:solidFill>
            </c:spPr>
            <c:extLst>
              <c:ext xmlns:c16="http://schemas.microsoft.com/office/drawing/2014/chart" uri="{C3380CC4-5D6E-409C-BE32-E72D297353CC}">
                <c16:uniqueId val="{0000006D-999B-42C0-A7D9-A2057CE05A51}"/>
              </c:ext>
            </c:extLst>
          </c:dPt>
          <c:dPt>
            <c:idx val="55"/>
            <c:invertIfNegative val="1"/>
            <c:bubble3D val="0"/>
            <c:spPr>
              <a:solidFill>
                <a:srgbClr val="E6E5E5"/>
              </a:solidFill>
            </c:spPr>
            <c:extLst>
              <c:ext xmlns:c16="http://schemas.microsoft.com/office/drawing/2014/chart" uri="{C3380CC4-5D6E-409C-BE32-E72D297353CC}">
                <c16:uniqueId val="{0000006F-999B-42C0-A7D9-A2057CE05A51}"/>
              </c:ext>
            </c:extLst>
          </c:dPt>
          <c:dPt>
            <c:idx val="56"/>
            <c:invertIfNegative val="1"/>
            <c:bubble3D val="0"/>
            <c:spPr>
              <a:solidFill>
                <a:srgbClr val="E6E5E5"/>
              </a:solidFill>
            </c:spPr>
            <c:extLst>
              <c:ext xmlns:c16="http://schemas.microsoft.com/office/drawing/2014/chart" uri="{C3380CC4-5D6E-409C-BE32-E72D297353CC}">
                <c16:uniqueId val="{00000071-999B-42C0-A7D9-A2057CE05A51}"/>
              </c:ext>
            </c:extLst>
          </c:dPt>
          <c:dPt>
            <c:idx val="57"/>
            <c:invertIfNegative val="1"/>
            <c:bubble3D val="0"/>
            <c:spPr>
              <a:solidFill>
                <a:srgbClr val="E6E5E5"/>
              </a:solidFill>
            </c:spPr>
            <c:extLst>
              <c:ext xmlns:c16="http://schemas.microsoft.com/office/drawing/2014/chart" uri="{C3380CC4-5D6E-409C-BE32-E72D297353CC}">
                <c16:uniqueId val="{00000073-999B-42C0-A7D9-A2057CE05A51}"/>
              </c:ext>
            </c:extLst>
          </c:dPt>
          <c:dPt>
            <c:idx val="58"/>
            <c:invertIfNegative val="1"/>
            <c:bubble3D val="0"/>
            <c:spPr>
              <a:solidFill>
                <a:srgbClr val="E6E5E5"/>
              </a:solidFill>
            </c:spPr>
            <c:extLst>
              <c:ext xmlns:c16="http://schemas.microsoft.com/office/drawing/2014/chart" uri="{C3380CC4-5D6E-409C-BE32-E72D297353CC}">
                <c16:uniqueId val="{00000075-999B-42C0-A7D9-A2057CE05A51}"/>
              </c:ext>
            </c:extLst>
          </c:dPt>
          <c:dPt>
            <c:idx val="59"/>
            <c:invertIfNegative val="1"/>
            <c:bubble3D val="0"/>
            <c:spPr>
              <a:solidFill>
                <a:srgbClr val="E6E5E5"/>
              </a:solidFill>
            </c:spPr>
            <c:extLst>
              <c:ext xmlns:c16="http://schemas.microsoft.com/office/drawing/2014/chart" uri="{C3380CC4-5D6E-409C-BE32-E72D297353CC}">
                <c16:uniqueId val="{00000077-999B-42C0-A7D9-A2057CE05A51}"/>
              </c:ext>
            </c:extLst>
          </c:dPt>
          <c:dPt>
            <c:idx val="60"/>
            <c:invertIfNegative val="1"/>
            <c:bubble3D val="0"/>
            <c:spPr>
              <a:solidFill>
                <a:srgbClr val="E6E5E5"/>
              </a:solidFill>
            </c:spPr>
            <c:extLst>
              <c:ext xmlns:c16="http://schemas.microsoft.com/office/drawing/2014/chart" uri="{C3380CC4-5D6E-409C-BE32-E72D297353CC}">
                <c16:uniqueId val="{00000079-999B-42C0-A7D9-A2057CE05A51}"/>
              </c:ext>
            </c:extLst>
          </c:dPt>
          <c:dPt>
            <c:idx val="61"/>
            <c:invertIfNegative val="1"/>
            <c:bubble3D val="0"/>
            <c:spPr>
              <a:solidFill>
                <a:srgbClr val="E6E5E5"/>
              </a:solidFill>
            </c:spPr>
            <c:extLst>
              <c:ext xmlns:c16="http://schemas.microsoft.com/office/drawing/2014/chart" uri="{C3380CC4-5D6E-409C-BE32-E72D297353CC}">
                <c16:uniqueId val="{0000007B-999B-42C0-A7D9-A2057CE05A51}"/>
              </c:ext>
            </c:extLst>
          </c:dPt>
          <c:dPt>
            <c:idx val="62"/>
            <c:invertIfNegative val="1"/>
            <c:bubble3D val="0"/>
            <c:spPr>
              <a:solidFill>
                <a:srgbClr val="E6E5E5"/>
              </a:solidFill>
            </c:spPr>
            <c:extLst>
              <c:ext xmlns:c16="http://schemas.microsoft.com/office/drawing/2014/chart" uri="{C3380CC4-5D6E-409C-BE32-E72D297353CC}">
                <c16:uniqueId val="{0000007D-999B-42C0-A7D9-A2057CE05A51}"/>
              </c:ext>
            </c:extLst>
          </c:dPt>
          <c:dPt>
            <c:idx val="63"/>
            <c:invertIfNegative val="1"/>
            <c:bubble3D val="0"/>
            <c:spPr>
              <a:solidFill>
                <a:srgbClr val="E6E5E5"/>
              </a:solidFill>
            </c:spPr>
            <c:extLst>
              <c:ext xmlns:c16="http://schemas.microsoft.com/office/drawing/2014/chart" uri="{C3380CC4-5D6E-409C-BE32-E72D297353CC}">
                <c16:uniqueId val="{0000007F-999B-42C0-A7D9-A2057CE05A51}"/>
              </c:ext>
            </c:extLst>
          </c:dPt>
          <c:dPt>
            <c:idx val="64"/>
            <c:invertIfNegative val="1"/>
            <c:bubble3D val="0"/>
            <c:spPr>
              <a:solidFill>
                <a:srgbClr val="E6E5E5"/>
              </a:solidFill>
            </c:spPr>
            <c:extLst>
              <c:ext xmlns:c16="http://schemas.microsoft.com/office/drawing/2014/chart" uri="{C3380CC4-5D6E-409C-BE32-E72D297353CC}">
                <c16:uniqueId val="{00000081-999B-42C0-A7D9-A2057CE05A51}"/>
              </c:ext>
            </c:extLst>
          </c:dPt>
          <c:dPt>
            <c:idx val="65"/>
            <c:invertIfNegative val="1"/>
            <c:bubble3D val="0"/>
            <c:spPr>
              <a:solidFill>
                <a:srgbClr val="E6E5E5"/>
              </a:solidFill>
            </c:spPr>
            <c:extLst>
              <c:ext xmlns:c16="http://schemas.microsoft.com/office/drawing/2014/chart" uri="{C3380CC4-5D6E-409C-BE32-E72D297353CC}">
                <c16:uniqueId val="{00000083-999B-42C0-A7D9-A2057CE05A51}"/>
              </c:ext>
            </c:extLst>
          </c:dPt>
          <c:dPt>
            <c:idx val="66"/>
            <c:invertIfNegative val="1"/>
            <c:bubble3D val="0"/>
            <c:spPr>
              <a:solidFill>
                <a:srgbClr val="E6E5E5"/>
              </a:solidFill>
            </c:spPr>
            <c:extLst>
              <c:ext xmlns:c16="http://schemas.microsoft.com/office/drawing/2014/chart" uri="{C3380CC4-5D6E-409C-BE32-E72D297353CC}">
                <c16:uniqueId val="{00000085-999B-42C0-A7D9-A2057CE05A51}"/>
              </c:ext>
            </c:extLst>
          </c:dPt>
          <c:dPt>
            <c:idx val="67"/>
            <c:invertIfNegative val="1"/>
            <c:bubble3D val="0"/>
            <c:spPr>
              <a:solidFill>
                <a:srgbClr val="E6E5E5"/>
              </a:solidFill>
            </c:spPr>
            <c:extLst>
              <c:ext xmlns:c16="http://schemas.microsoft.com/office/drawing/2014/chart" uri="{C3380CC4-5D6E-409C-BE32-E72D297353CC}">
                <c16:uniqueId val="{00000087-999B-42C0-A7D9-A2057CE05A51}"/>
              </c:ext>
            </c:extLst>
          </c:dPt>
          <c:dPt>
            <c:idx val="68"/>
            <c:invertIfNegative val="1"/>
            <c:bubble3D val="0"/>
            <c:spPr>
              <a:solidFill>
                <a:srgbClr val="E6E5E5"/>
              </a:solidFill>
            </c:spPr>
            <c:extLst>
              <c:ext xmlns:c16="http://schemas.microsoft.com/office/drawing/2014/chart" uri="{C3380CC4-5D6E-409C-BE32-E72D297353CC}">
                <c16:uniqueId val="{00000089-999B-42C0-A7D9-A2057CE05A51}"/>
              </c:ext>
            </c:extLst>
          </c:dPt>
          <c:dPt>
            <c:idx val="69"/>
            <c:invertIfNegative val="1"/>
            <c:bubble3D val="0"/>
            <c:spPr>
              <a:solidFill>
                <a:srgbClr val="E6E5E5"/>
              </a:solidFill>
            </c:spPr>
            <c:extLst>
              <c:ext xmlns:c16="http://schemas.microsoft.com/office/drawing/2014/chart" uri="{C3380CC4-5D6E-409C-BE32-E72D297353CC}">
                <c16:uniqueId val="{0000008B-999B-42C0-A7D9-A2057CE05A51}"/>
              </c:ext>
            </c:extLst>
          </c:dPt>
          <c:dPt>
            <c:idx val="70"/>
            <c:invertIfNegative val="1"/>
            <c:bubble3D val="0"/>
            <c:spPr>
              <a:solidFill>
                <a:srgbClr val="E6E5E5"/>
              </a:solidFill>
            </c:spPr>
            <c:extLst>
              <c:ext xmlns:c16="http://schemas.microsoft.com/office/drawing/2014/chart" uri="{C3380CC4-5D6E-409C-BE32-E72D297353CC}">
                <c16:uniqueId val="{0000008D-999B-42C0-A7D9-A2057CE05A51}"/>
              </c:ext>
            </c:extLst>
          </c:dPt>
          <c:dPt>
            <c:idx val="71"/>
            <c:invertIfNegative val="1"/>
            <c:bubble3D val="0"/>
            <c:spPr>
              <a:solidFill>
                <a:srgbClr val="E6E5E5"/>
              </a:solidFill>
            </c:spPr>
            <c:extLst>
              <c:ext xmlns:c16="http://schemas.microsoft.com/office/drawing/2014/chart" uri="{C3380CC4-5D6E-409C-BE32-E72D297353CC}">
                <c16:uniqueId val="{0000008F-999B-42C0-A7D9-A2057CE05A51}"/>
              </c:ext>
            </c:extLst>
          </c:dPt>
          <c:dPt>
            <c:idx val="72"/>
            <c:invertIfNegative val="1"/>
            <c:bubble3D val="0"/>
            <c:spPr>
              <a:solidFill>
                <a:srgbClr val="E6E5E5"/>
              </a:solidFill>
            </c:spPr>
            <c:extLst>
              <c:ext xmlns:c16="http://schemas.microsoft.com/office/drawing/2014/chart" uri="{C3380CC4-5D6E-409C-BE32-E72D297353CC}">
                <c16:uniqueId val="{00000091-999B-42C0-A7D9-A2057CE05A51}"/>
              </c:ext>
            </c:extLst>
          </c:dPt>
          <c:dPt>
            <c:idx val="73"/>
            <c:invertIfNegative val="1"/>
            <c:bubble3D val="0"/>
            <c:spPr>
              <a:solidFill>
                <a:srgbClr val="E6E5E5"/>
              </a:solidFill>
            </c:spPr>
            <c:extLst>
              <c:ext xmlns:c16="http://schemas.microsoft.com/office/drawing/2014/chart" uri="{C3380CC4-5D6E-409C-BE32-E72D297353CC}">
                <c16:uniqueId val="{00000093-999B-42C0-A7D9-A2057CE05A51}"/>
              </c:ext>
            </c:extLst>
          </c:dPt>
          <c:dPt>
            <c:idx val="74"/>
            <c:invertIfNegative val="1"/>
            <c:bubble3D val="0"/>
            <c:spPr>
              <a:solidFill>
                <a:srgbClr val="E6E5E5"/>
              </a:solidFill>
            </c:spPr>
            <c:extLst>
              <c:ext xmlns:c16="http://schemas.microsoft.com/office/drawing/2014/chart" uri="{C3380CC4-5D6E-409C-BE32-E72D297353CC}">
                <c16:uniqueId val="{00000095-999B-42C0-A7D9-A2057CE05A51}"/>
              </c:ext>
            </c:extLst>
          </c:dPt>
          <c:dPt>
            <c:idx val="75"/>
            <c:invertIfNegative val="1"/>
            <c:bubble3D val="0"/>
            <c:spPr>
              <a:solidFill>
                <a:srgbClr val="E6E5E5"/>
              </a:solidFill>
            </c:spPr>
            <c:extLst>
              <c:ext xmlns:c16="http://schemas.microsoft.com/office/drawing/2014/chart" uri="{C3380CC4-5D6E-409C-BE32-E72D297353CC}">
                <c16:uniqueId val="{00000097-999B-42C0-A7D9-A2057CE05A51}"/>
              </c:ext>
            </c:extLst>
          </c:dPt>
          <c:dPt>
            <c:idx val="76"/>
            <c:invertIfNegative val="1"/>
            <c:bubble3D val="0"/>
            <c:spPr>
              <a:solidFill>
                <a:srgbClr val="E6E5E5"/>
              </a:solidFill>
            </c:spPr>
            <c:extLst>
              <c:ext xmlns:c16="http://schemas.microsoft.com/office/drawing/2014/chart" uri="{C3380CC4-5D6E-409C-BE32-E72D297353CC}">
                <c16:uniqueId val="{00000099-999B-42C0-A7D9-A2057CE05A51}"/>
              </c:ext>
            </c:extLst>
          </c:dPt>
          <c:dPt>
            <c:idx val="77"/>
            <c:invertIfNegative val="1"/>
            <c:bubble3D val="0"/>
            <c:spPr>
              <a:solidFill>
                <a:srgbClr val="E6E5E5"/>
              </a:solidFill>
            </c:spPr>
            <c:extLst>
              <c:ext xmlns:c16="http://schemas.microsoft.com/office/drawing/2014/chart" uri="{C3380CC4-5D6E-409C-BE32-E72D297353CC}">
                <c16:uniqueId val="{0000009B-999B-42C0-A7D9-A2057CE05A51}"/>
              </c:ext>
            </c:extLst>
          </c:dPt>
          <c:dPt>
            <c:idx val="78"/>
            <c:invertIfNegative val="1"/>
            <c:bubble3D val="0"/>
            <c:spPr>
              <a:solidFill>
                <a:srgbClr val="E6E5E5"/>
              </a:solidFill>
            </c:spPr>
            <c:extLst>
              <c:ext xmlns:c16="http://schemas.microsoft.com/office/drawing/2014/chart" uri="{C3380CC4-5D6E-409C-BE32-E72D297353CC}">
                <c16:uniqueId val="{0000009D-999B-42C0-A7D9-A2057CE05A51}"/>
              </c:ext>
            </c:extLst>
          </c:dPt>
          <c:dPt>
            <c:idx val="79"/>
            <c:invertIfNegative val="1"/>
            <c:bubble3D val="0"/>
            <c:spPr>
              <a:solidFill>
                <a:srgbClr val="E6E5E5"/>
              </a:solidFill>
            </c:spPr>
            <c:extLst>
              <c:ext xmlns:c16="http://schemas.microsoft.com/office/drawing/2014/chart" uri="{C3380CC4-5D6E-409C-BE32-E72D297353CC}">
                <c16:uniqueId val="{0000009F-999B-42C0-A7D9-A2057CE05A51}"/>
              </c:ext>
            </c:extLst>
          </c:dPt>
          <c:dPt>
            <c:idx val="80"/>
            <c:invertIfNegative val="1"/>
            <c:bubble3D val="0"/>
            <c:spPr>
              <a:solidFill>
                <a:srgbClr val="E6E5E5"/>
              </a:solidFill>
            </c:spPr>
            <c:extLst>
              <c:ext xmlns:c16="http://schemas.microsoft.com/office/drawing/2014/chart" uri="{C3380CC4-5D6E-409C-BE32-E72D297353CC}">
                <c16:uniqueId val="{000000A1-999B-42C0-A7D9-A2057CE05A51}"/>
              </c:ext>
            </c:extLst>
          </c:dPt>
          <c:dPt>
            <c:idx val="81"/>
            <c:invertIfNegative val="1"/>
            <c:bubble3D val="0"/>
            <c:spPr>
              <a:solidFill>
                <a:srgbClr val="E6E5E5"/>
              </a:solidFill>
            </c:spPr>
            <c:extLst>
              <c:ext xmlns:c16="http://schemas.microsoft.com/office/drawing/2014/chart" uri="{C3380CC4-5D6E-409C-BE32-E72D297353CC}">
                <c16:uniqueId val="{000000A3-999B-42C0-A7D9-A2057CE05A51}"/>
              </c:ext>
            </c:extLst>
          </c:dPt>
          <c:dPt>
            <c:idx val="82"/>
            <c:invertIfNegative val="1"/>
            <c:bubble3D val="0"/>
            <c:spPr>
              <a:solidFill>
                <a:srgbClr val="E6E5E5"/>
              </a:solidFill>
            </c:spPr>
            <c:extLst>
              <c:ext xmlns:c16="http://schemas.microsoft.com/office/drawing/2014/chart" uri="{C3380CC4-5D6E-409C-BE32-E72D297353CC}">
                <c16:uniqueId val="{000000A5-999B-42C0-A7D9-A2057CE05A51}"/>
              </c:ext>
            </c:extLst>
          </c:dPt>
          <c:dPt>
            <c:idx val="83"/>
            <c:invertIfNegative val="1"/>
            <c:bubble3D val="0"/>
            <c:spPr>
              <a:solidFill>
                <a:srgbClr val="E6E5E5"/>
              </a:solidFill>
            </c:spPr>
            <c:extLst>
              <c:ext xmlns:c16="http://schemas.microsoft.com/office/drawing/2014/chart" uri="{C3380CC4-5D6E-409C-BE32-E72D297353CC}">
                <c16:uniqueId val="{000000A7-999B-42C0-A7D9-A2057CE05A51}"/>
              </c:ext>
            </c:extLst>
          </c:dPt>
          <c:dPt>
            <c:idx val="84"/>
            <c:invertIfNegative val="1"/>
            <c:bubble3D val="0"/>
            <c:spPr>
              <a:solidFill>
                <a:srgbClr val="E6E5E5"/>
              </a:solidFill>
            </c:spPr>
            <c:extLst>
              <c:ext xmlns:c16="http://schemas.microsoft.com/office/drawing/2014/chart" uri="{C3380CC4-5D6E-409C-BE32-E72D297353CC}">
                <c16:uniqueId val="{000000A9-999B-42C0-A7D9-A2057CE05A51}"/>
              </c:ext>
            </c:extLst>
          </c:dPt>
          <c:dPt>
            <c:idx val="85"/>
            <c:invertIfNegative val="1"/>
            <c:bubble3D val="0"/>
            <c:spPr>
              <a:solidFill>
                <a:srgbClr val="E6E5E5"/>
              </a:solidFill>
            </c:spPr>
            <c:extLst>
              <c:ext xmlns:c16="http://schemas.microsoft.com/office/drawing/2014/chart" uri="{C3380CC4-5D6E-409C-BE32-E72D297353CC}">
                <c16:uniqueId val="{000000AB-999B-42C0-A7D9-A2057CE05A51}"/>
              </c:ext>
            </c:extLst>
          </c:dPt>
          <c:dPt>
            <c:idx val="86"/>
            <c:invertIfNegative val="1"/>
            <c:bubble3D val="0"/>
            <c:spPr>
              <a:solidFill>
                <a:srgbClr val="E6E5E5"/>
              </a:solidFill>
            </c:spPr>
            <c:extLst>
              <c:ext xmlns:c16="http://schemas.microsoft.com/office/drawing/2014/chart" uri="{C3380CC4-5D6E-409C-BE32-E72D297353CC}">
                <c16:uniqueId val="{000000AD-999B-42C0-A7D9-A2057CE05A51}"/>
              </c:ext>
            </c:extLst>
          </c:dPt>
          <c:dPt>
            <c:idx val="87"/>
            <c:invertIfNegative val="1"/>
            <c:bubble3D val="0"/>
            <c:spPr>
              <a:solidFill>
                <a:srgbClr val="E6E5E5"/>
              </a:solidFill>
            </c:spPr>
            <c:extLst>
              <c:ext xmlns:c16="http://schemas.microsoft.com/office/drawing/2014/chart" uri="{C3380CC4-5D6E-409C-BE32-E72D297353CC}">
                <c16:uniqueId val="{000000AF-999B-42C0-A7D9-A2057CE05A51}"/>
              </c:ext>
            </c:extLst>
          </c:dPt>
          <c:dPt>
            <c:idx val="88"/>
            <c:invertIfNegative val="1"/>
            <c:bubble3D val="0"/>
            <c:spPr>
              <a:solidFill>
                <a:srgbClr val="E6E5E5"/>
              </a:solidFill>
            </c:spPr>
            <c:extLst>
              <c:ext xmlns:c16="http://schemas.microsoft.com/office/drawing/2014/chart" uri="{C3380CC4-5D6E-409C-BE32-E72D297353CC}">
                <c16:uniqueId val="{000000B1-999B-42C0-A7D9-A2057CE05A51}"/>
              </c:ext>
            </c:extLst>
          </c:dPt>
          <c:dPt>
            <c:idx val="89"/>
            <c:invertIfNegative val="1"/>
            <c:bubble3D val="0"/>
            <c:spPr>
              <a:solidFill>
                <a:srgbClr val="E6E5E5"/>
              </a:solidFill>
            </c:spPr>
            <c:extLst>
              <c:ext xmlns:c16="http://schemas.microsoft.com/office/drawing/2014/chart" uri="{C3380CC4-5D6E-409C-BE32-E72D297353CC}">
                <c16:uniqueId val="{000000B3-999B-42C0-A7D9-A2057CE05A51}"/>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99B-42C0-A7D9-A2057CE05A51}"/>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99B-42C0-A7D9-A2057CE05A51}"/>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99B-42C0-A7D9-A2057CE05A51}"/>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99B-42C0-A7D9-A2057CE05A51}"/>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99B-42C0-A7D9-A2057CE05A51}"/>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99B-42C0-A7D9-A2057CE05A51}"/>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99B-42C0-A7D9-A2057CE05A51}"/>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99B-42C0-A7D9-A2057CE05A51}"/>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99B-42C0-A7D9-A2057CE05A51}"/>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99B-42C0-A7D9-A2057CE05A51}"/>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99B-42C0-A7D9-A2057CE05A51}"/>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99B-42C0-A7D9-A2057CE05A51}"/>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99B-42C0-A7D9-A2057CE05A51}"/>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99B-42C0-A7D9-A2057CE05A51}"/>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99B-42C0-A7D9-A2057CE05A51}"/>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99B-42C0-A7D9-A2057CE05A51}"/>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99B-42C0-A7D9-A2057CE05A51}"/>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99B-42C0-A7D9-A2057CE05A51}"/>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99B-42C0-A7D9-A2057CE05A51}"/>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99B-42C0-A7D9-A2057CE05A51}"/>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99B-42C0-A7D9-A2057CE05A51}"/>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99B-42C0-A7D9-A2057CE05A51}"/>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99B-42C0-A7D9-A2057CE05A51}"/>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99B-42C0-A7D9-A2057CE05A51}"/>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99B-42C0-A7D9-A2057CE05A51}"/>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99B-42C0-A7D9-A2057CE05A51}"/>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99B-42C0-A7D9-A2057CE05A51}"/>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99B-42C0-A7D9-A2057CE05A51}"/>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99B-42C0-A7D9-A2057CE05A51}"/>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99B-42C0-A7D9-A2057CE05A51}"/>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99B-42C0-A7D9-A2057CE05A51}"/>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99B-42C0-A7D9-A2057CE05A51}"/>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99B-42C0-A7D9-A2057CE05A51}"/>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99B-42C0-A7D9-A2057CE05A51}"/>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99B-42C0-A7D9-A2057CE05A51}"/>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99B-42C0-A7D9-A2057CE05A51}"/>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99B-42C0-A7D9-A2057CE05A51}"/>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99B-42C0-A7D9-A2057CE05A51}"/>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99B-42C0-A7D9-A2057CE05A51}"/>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99B-42C0-A7D9-A2057CE05A51}"/>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99B-42C0-A7D9-A2057CE05A51}"/>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99B-42C0-A7D9-A2057CE05A51}"/>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99B-42C0-A7D9-A2057CE05A51}"/>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99B-42C0-A7D9-A2057CE05A51}"/>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99B-42C0-A7D9-A2057CE05A51}"/>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99B-42C0-A7D9-A2057CE05A51}"/>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99B-42C0-A7D9-A2057CE05A51}"/>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99B-42C0-A7D9-A2057CE05A51}"/>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99B-42C0-A7D9-A2057CE05A51}"/>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99B-42C0-A7D9-A2057CE05A51}"/>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99B-42C0-A7D9-A2057CE05A51}"/>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99B-42C0-A7D9-A2057CE05A51}"/>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99B-42C0-A7D9-A2057CE05A51}"/>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999B-42C0-A7D9-A2057CE05A51}"/>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999B-42C0-A7D9-A2057CE05A51}"/>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999B-42C0-A7D9-A2057CE05A51}"/>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999B-42C0-A7D9-A2057CE05A51}"/>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999B-42C0-A7D9-A2057CE05A51}"/>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999B-42C0-A7D9-A2057CE05A51}"/>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999B-42C0-A7D9-A2057CE05A51}"/>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999B-42C0-A7D9-A2057CE05A51}"/>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999B-42C0-A7D9-A2057CE05A51}"/>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999B-42C0-A7D9-A2057CE05A51}"/>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999B-42C0-A7D9-A2057CE05A51}"/>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999B-42C0-A7D9-A2057CE05A51}"/>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999B-42C0-A7D9-A2057CE05A51}"/>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999B-42C0-A7D9-A2057CE05A51}"/>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999B-42C0-A7D9-A2057CE05A51}"/>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999B-42C0-A7D9-A2057CE05A51}"/>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999B-42C0-A7D9-A2057CE05A51}"/>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999B-42C0-A7D9-A2057CE05A51}"/>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999B-42C0-A7D9-A2057CE05A51}"/>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999B-42C0-A7D9-A2057CE05A51}"/>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999B-42C0-A7D9-A2057CE05A51}"/>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999B-42C0-A7D9-A2057CE05A51}"/>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999B-42C0-A7D9-A2057CE05A51}"/>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999B-42C0-A7D9-A2057CE05A51}"/>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999B-42C0-A7D9-A2057CE05A51}"/>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999B-42C0-A7D9-A2057CE05A51}"/>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999B-42C0-A7D9-A2057CE05A51}"/>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999B-42C0-A7D9-A2057CE05A51}"/>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999B-42C0-A7D9-A2057CE05A51}"/>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999B-42C0-A7D9-A2057CE05A51}"/>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999B-42C0-A7D9-A2057CE05A51}"/>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999B-42C0-A7D9-A2057CE05A51}"/>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999B-42C0-A7D9-A2057CE05A51}"/>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999B-42C0-A7D9-A2057CE05A51}"/>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999B-42C0-A7D9-A2057CE05A51}"/>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999B-42C0-A7D9-A2057CE05A51}"/>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999B-42C0-A7D9-A2057CE05A51}"/>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83E0-4716-877A-8084D4846F88}"/>
              </c:ext>
            </c:extLst>
          </c:dPt>
          <c:dPt>
            <c:idx val="1"/>
            <c:invertIfNegative val="1"/>
            <c:bubble3D val="0"/>
            <c:spPr>
              <a:solidFill>
                <a:srgbClr val="E6E5E5"/>
              </a:solidFill>
            </c:spPr>
            <c:extLst>
              <c:ext xmlns:c16="http://schemas.microsoft.com/office/drawing/2014/chart" uri="{C3380CC4-5D6E-409C-BE32-E72D297353CC}">
                <c16:uniqueId val="{00000003-83E0-4716-877A-8084D4846F88}"/>
              </c:ext>
            </c:extLst>
          </c:dPt>
          <c:dPt>
            <c:idx val="2"/>
            <c:invertIfNegative val="1"/>
            <c:bubble3D val="0"/>
            <c:spPr>
              <a:solidFill>
                <a:srgbClr val="E6E5E5"/>
              </a:solidFill>
            </c:spPr>
            <c:extLst>
              <c:ext xmlns:c16="http://schemas.microsoft.com/office/drawing/2014/chart" uri="{C3380CC4-5D6E-409C-BE32-E72D297353CC}">
                <c16:uniqueId val="{00000005-83E0-4716-877A-8084D4846F88}"/>
              </c:ext>
            </c:extLst>
          </c:dPt>
          <c:dPt>
            <c:idx val="3"/>
            <c:invertIfNegative val="0"/>
            <c:bubble3D val="0"/>
            <c:spPr>
              <a:solidFill>
                <a:srgbClr val="E6E5E5"/>
              </a:solidFill>
              <a:ln>
                <a:noFill/>
              </a:ln>
              <a:effectLst/>
            </c:spPr>
            <c:extLst>
              <c:ext xmlns:c16="http://schemas.microsoft.com/office/drawing/2014/chart" uri="{C3380CC4-5D6E-409C-BE32-E72D297353CC}">
                <c16:uniqueId val="{00000007-83E0-4716-877A-8084D4846F88}"/>
              </c:ext>
            </c:extLst>
          </c:dPt>
          <c:dPt>
            <c:idx val="4"/>
            <c:invertIfNegative val="1"/>
            <c:bubble3D val="0"/>
            <c:spPr>
              <a:solidFill>
                <a:srgbClr val="E6E5E5"/>
              </a:solidFill>
            </c:spPr>
            <c:extLst>
              <c:ext xmlns:c16="http://schemas.microsoft.com/office/drawing/2014/chart" uri="{C3380CC4-5D6E-409C-BE32-E72D297353CC}">
                <c16:uniqueId val="{00000009-83E0-4716-877A-8084D4846F88}"/>
              </c:ext>
            </c:extLst>
          </c:dPt>
          <c:dPt>
            <c:idx val="5"/>
            <c:invertIfNegative val="1"/>
            <c:bubble3D val="0"/>
            <c:spPr>
              <a:solidFill>
                <a:srgbClr val="E6E5E5"/>
              </a:solidFill>
            </c:spPr>
            <c:extLst>
              <c:ext xmlns:c16="http://schemas.microsoft.com/office/drawing/2014/chart" uri="{C3380CC4-5D6E-409C-BE32-E72D297353CC}">
                <c16:uniqueId val="{0000000B-83E0-4716-877A-8084D4846F88}"/>
              </c:ext>
            </c:extLst>
          </c:dPt>
          <c:dPt>
            <c:idx val="6"/>
            <c:invertIfNegative val="1"/>
            <c:bubble3D val="0"/>
            <c:spPr>
              <a:solidFill>
                <a:srgbClr val="E6E5E5"/>
              </a:solidFill>
            </c:spPr>
            <c:extLst>
              <c:ext xmlns:c16="http://schemas.microsoft.com/office/drawing/2014/chart" uri="{C3380CC4-5D6E-409C-BE32-E72D297353CC}">
                <c16:uniqueId val="{0000000D-83E0-4716-877A-8084D4846F88}"/>
              </c:ext>
            </c:extLst>
          </c:dPt>
          <c:dPt>
            <c:idx val="7"/>
            <c:invertIfNegative val="1"/>
            <c:bubble3D val="0"/>
            <c:spPr>
              <a:solidFill>
                <a:srgbClr val="E6E5E5"/>
              </a:solidFill>
            </c:spPr>
            <c:extLst>
              <c:ext xmlns:c16="http://schemas.microsoft.com/office/drawing/2014/chart" uri="{C3380CC4-5D6E-409C-BE32-E72D297353CC}">
                <c16:uniqueId val="{0000000F-83E0-4716-877A-8084D4846F88}"/>
              </c:ext>
            </c:extLst>
          </c:dPt>
          <c:dPt>
            <c:idx val="8"/>
            <c:invertIfNegative val="1"/>
            <c:bubble3D val="0"/>
            <c:spPr>
              <a:solidFill>
                <a:srgbClr val="E6E5E5"/>
              </a:solidFill>
            </c:spPr>
            <c:extLst>
              <c:ext xmlns:c16="http://schemas.microsoft.com/office/drawing/2014/chart" uri="{C3380CC4-5D6E-409C-BE32-E72D297353CC}">
                <c16:uniqueId val="{00000011-83E0-4716-877A-8084D4846F88}"/>
              </c:ext>
            </c:extLst>
          </c:dPt>
          <c:dPt>
            <c:idx val="9"/>
            <c:invertIfNegative val="1"/>
            <c:bubble3D val="0"/>
            <c:spPr>
              <a:solidFill>
                <a:srgbClr val="E6E5E5"/>
              </a:solidFill>
            </c:spPr>
            <c:extLst>
              <c:ext xmlns:c16="http://schemas.microsoft.com/office/drawing/2014/chart" uri="{C3380CC4-5D6E-409C-BE32-E72D297353CC}">
                <c16:uniqueId val="{00000013-83E0-4716-877A-8084D4846F88}"/>
              </c:ext>
            </c:extLst>
          </c:dPt>
          <c:dPt>
            <c:idx val="10"/>
            <c:invertIfNegative val="1"/>
            <c:bubble3D val="0"/>
            <c:spPr>
              <a:solidFill>
                <a:srgbClr val="E6E5E5"/>
              </a:solidFill>
            </c:spPr>
            <c:extLst>
              <c:ext xmlns:c16="http://schemas.microsoft.com/office/drawing/2014/chart" uri="{C3380CC4-5D6E-409C-BE32-E72D297353CC}">
                <c16:uniqueId val="{00000015-83E0-4716-877A-8084D4846F88}"/>
              </c:ext>
            </c:extLst>
          </c:dPt>
          <c:dPt>
            <c:idx val="11"/>
            <c:invertIfNegative val="1"/>
            <c:bubble3D val="0"/>
            <c:spPr>
              <a:solidFill>
                <a:srgbClr val="E6E5E5"/>
              </a:solidFill>
            </c:spPr>
            <c:extLst>
              <c:ext xmlns:c16="http://schemas.microsoft.com/office/drawing/2014/chart" uri="{C3380CC4-5D6E-409C-BE32-E72D297353CC}">
                <c16:uniqueId val="{00000017-83E0-4716-877A-8084D4846F88}"/>
              </c:ext>
            </c:extLst>
          </c:dPt>
          <c:dPt>
            <c:idx val="12"/>
            <c:invertIfNegative val="1"/>
            <c:bubble3D val="0"/>
            <c:spPr>
              <a:solidFill>
                <a:srgbClr val="E6E5E5"/>
              </a:solidFill>
            </c:spPr>
            <c:extLst>
              <c:ext xmlns:c16="http://schemas.microsoft.com/office/drawing/2014/chart" uri="{C3380CC4-5D6E-409C-BE32-E72D297353CC}">
                <c16:uniqueId val="{00000019-83E0-4716-877A-8084D4846F88}"/>
              </c:ext>
            </c:extLst>
          </c:dPt>
          <c:dPt>
            <c:idx val="13"/>
            <c:invertIfNegative val="1"/>
            <c:bubble3D val="0"/>
            <c:spPr>
              <a:solidFill>
                <a:srgbClr val="E6E5E5"/>
              </a:solidFill>
            </c:spPr>
            <c:extLst>
              <c:ext xmlns:c16="http://schemas.microsoft.com/office/drawing/2014/chart" uri="{C3380CC4-5D6E-409C-BE32-E72D297353CC}">
                <c16:uniqueId val="{0000001B-83E0-4716-877A-8084D4846F88}"/>
              </c:ext>
            </c:extLst>
          </c:dPt>
          <c:dPt>
            <c:idx val="14"/>
            <c:invertIfNegative val="0"/>
            <c:bubble3D val="0"/>
            <c:spPr>
              <a:solidFill>
                <a:srgbClr val="E6E5E5"/>
              </a:solidFill>
              <a:ln>
                <a:noFill/>
              </a:ln>
              <a:effectLst/>
            </c:spPr>
            <c:extLst>
              <c:ext xmlns:c16="http://schemas.microsoft.com/office/drawing/2014/chart" uri="{C3380CC4-5D6E-409C-BE32-E72D297353CC}">
                <c16:uniqueId val="{0000001D-83E0-4716-877A-8084D4846F88}"/>
              </c:ext>
            </c:extLst>
          </c:dPt>
          <c:dPt>
            <c:idx val="15"/>
            <c:invertIfNegative val="1"/>
            <c:bubble3D val="0"/>
            <c:spPr>
              <a:solidFill>
                <a:srgbClr val="E6E5E5"/>
              </a:solidFill>
            </c:spPr>
            <c:extLst>
              <c:ext xmlns:c16="http://schemas.microsoft.com/office/drawing/2014/chart" uri="{C3380CC4-5D6E-409C-BE32-E72D297353CC}">
                <c16:uniqueId val="{0000001F-83E0-4716-877A-8084D4846F88}"/>
              </c:ext>
            </c:extLst>
          </c:dPt>
          <c:dPt>
            <c:idx val="16"/>
            <c:invertIfNegative val="1"/>
            <c:bubble3D val="0"/>
            <c:spPr>
              <a:solidFill>
                <a:srgbClr val="E6E5E5"/>
              </a:solidFill>
            </c:spPr>
            <c:extLst>
              <c:ext xmlns:c16="http://schemas.microsoft.com/office/drawing/2014/chart" uri="{C3380CC4-5D6E-409C-BE32-E72D297353CC}">
                <c16:uniqueId val="{00000021-83E0-4716-877A-8084D4846F88}"/>
              </c:ext>
            </c:extLst>
          </c:dPt>
          <c:dPt>
            <c:idx val="17"/>
            <c:invertIfNegative val="0"/>
            <c:bubble3D val="0"/>
            <c:spPr>
              <a:solidFill>
                <a:srgbClr val="E6E5E5"/>
              </a:solidFill>
              <a:ln>
                <a:noFill/>
              </a:ln>
              <a:effectLst/>
            </c:spPr>
            <c:extLst>
              <c:ext xmlns:c16="http://schemas.microsoft.com/office/drawing/2014/chart" uri="{C3380CC4-5D6E-409C-BE32-E72D297353CC}">
                <c16:uniqueId val="{00000023-83E0-4716-877A-8084D4846F88}"/>
              </c:ext>
            </c:extLst>
          </c:dPt>
          <c:dPt>
            <c:idx val="18"/>
            <c:invertIfNegative val="1"/>
            <c:bubble3D val="0"/>
            <c:spPr>
              <a:solidFill>
                <a:srgbClr val="E6E5E5"/>
              </a:solidFill>
            </c:spPr>
            <c:extLst>
              <c:ext xmlns:c16="http://schemas.microsoft.com/office/drawing/2014/chart" uri="{C3380CC4-5D6E-409C-BE32-E72D297353CC}">
                <c16:uniqueId val="{00000025-83E0-4716-877A-8084D4846F88}"/>
              </c:ext>
            </c:extLst>
          </c:dPt>
          <c:dPt>
            <c:idx val="19"/>
            <c:invertIfNegative val="1"/>
            <c:bubble3D val="0"/>
            <c:spPr>
              <a:solidFill>
                <a:srgbClr val="E6E5E5"/>
              </a:solidFill>
            </c:spPr>
            <c:extLst>
              <c:ext xmlns:c16="http://schemas.microsoft.com/office/drawing/2014/chart" uri="{C3380CC4-5D6E-409C-BE32-E72D297353CC}">
                <c16:uniqueId val="{00000027-83E0-4716-877A-8084D4846F88}"/>
              </c:ext>
            </c:extLst>
          </c:dPt>
          <c:dPt>
            <c:idx val="20"/>
            <c:invertIfNegative val="1"/>
            <c:bubble3D val="0"/>
            <c:spPr>
              <a:solidFill>
                <a:srgbClr val="E6E5E5"/>
              </a:solidFill>
            </c:spPr>
            <c:extLst>
              <c:ext xmlns:c16="http://schemas.microsoft.com/office/drawing/2014/chart" uri="{C3380CC4-5D6E-409C-BE32-E72D297353CC}">
                <c16:uniqueId val="{00000029-83E0-4716-877A-8084D4846F88}"/>
              </c:ext>
            </c:extLst>
          </c:dPt>
          <c:dPt>
            <c:idx val="21"/>
            <c:invertIfNegative val="1"/>
            <c:bubble3D val="0"/>
            <c:spPr>
              <a:solidFill>
                <a:srgbClr val="E6E5E5"/>
              </a:solidFill>
            </c:spPr>
            <c:extLst>
              <c:ext xmlns:c16="http://schemas.microsoft.com/office/drawing/2014/chart" uri="{C3380CC4-5D6E-409C-BE32-E72D297353CC}">
                <c16:uniqueId val="{0000002B-83E0-4716-877A-8084D4846F88}"/>
              </c:ext>
            </c:extLst>
          </c:dPt>
          <c:dPt>
            <c:idx val="22"/>
            <c:invertIfNegative val="1"/>
            <c:bubble3D val="0"/>
            <c:spPr>
              <a:solidFill>
                <a:srgbClr val="E6E5E5"/>
              </a:solidFill>
            </c:spPr>
            <c:extLst>
              <c:ext xmlns:c16="http://schemas.microsoft.com/office/drawing/2014/chart" uri="{C3380CC4-5D6E-409C-BE32-E72D297353CC}">
                <c16:uniqueId val="{0000002D-83E0-4716-877A-8084D4846F88}"/>
              </c:ext>
            </c:extLst>
          </c:dPt>
          <c:dPt>
            <c:idx val="23"/>
            <c:invertIfNegative val="1"/>
            <c:bubble3D val="0"/>
            <c:spPr>
              <a:solidFill>
                <a:srgbClr val="E6E5E5"/>
              </a:solidFill>
            </c:spPr>
            <c:extLst>
              <c:ext xmlns:c16="http://schemas.microsoft.com/office/drawing/2014/chart" uri="{C3380CC4-5D6E-409C-BE32-E72D297353CC}">
                <c16:uniqueId val="{0000002F-83E0-4716-877A-8084D4846F88}"/>
              </c:ext>
            </c:extLst>
          </c:dPt>
          <c:dPt>
            <c:idx val="24"/>
            <c:invertIfNegative val="1"/>
            <c:bubble3D val="0"/>
            <c:spPr>
              <a:solidFill>
                <a:srgbClr val="E6E5E5"/>
              </a:solidFill>
            </c:spPr>
            <c:extLst>
              <c:ext xmlns:c16="http://schemas.microsoft.com/office/drawing/2014/chart" uri="{C3380CC4-5D6E-409C-BE32-E72D297353CC}">
                <c16:uniqueId val="{00000031-83E0-4716-877A-8084D4846F88}"/>
              </c:ext>
            </c:extLst>
          </c:dPt>
          <c:dPt>
            <c:idx val="25"/>
            <c:invertIfNegative val="1"/>
            <c:bubble3D val="0"/>
            <c:spPr>
              <a:solidFill>
                <a:srgbClr val="E6E5E5"/>
              </a:solidFill>
            </c:spPr>
            <c:extLst>
              <c:ext xmlns:c16="http://schemas.microsoft.com/office/drawing/2014/chart" uri="{C3380CC4-5D6E-409C-BE32-E72D297353CC}">
                <c16:uniqueId val="{00000033-83E0-4716-877A-8084D4846F88}"/>
              </c:ext>
            </c:extLst>
          </c:dPt>
          <c:dPt>
            <c:idx val="26"/>
            <c:invertIfNegative val="1"/>
            <c:bubble3D val="0"/>
            <c:spPr>
              <a:solidFill>
                <a:srgbClr val="E6E5E5"/>
              </a:solidFill>
            </c:spPr>
            <c:extLst>
              <c:ext xmlns:c16="http://schemas.microsoft.com/office/drawing/2014/chart" uri="{C3380CC4-5D6E-409C-BE32-E72D297353CC}">
                <c16:uniqueId val="{00000035-83E0-4716-877A-8084D4846F88}"/>
              </c:ext>
            </c:extLst>
          </c:dPt>
          <c:dPt>
            <c:idx val="27"/>
            <c:invertIfNegative val="1"/>
            <c:bubble3D val="0"/>
            <c:spPr>
              <a:solidFill>
                <a:srgbClr val="E6E5E5"/>
              </a:solidFill>
            </c:spPr>
            <c:extLst>
              <c:ext xmlns:c16="http://schemas.microsoft.com/office/drawing/2014/chart" uri="{C3380CC4-5D6E-409C-BE32-E72D297353CC}">
                <c16:uniqueId val="{00000037-83E0-4716-877A-8084D4846F88}"/>
              </c:ext>
            </c:extLst>
          </c:dPt>
          <c:dPt>
            <c:idx val="28"/>
            <c:invertIfNegative val="1"/>
            <c:bubble3D val="0"/>
            <c:spPr>
              <a:solidFill>
                <a:srgbClr val="E6E5E5"/>
              </a:solidFill>
            </c:spPr>
            <c:extLst>
              <c:ext xmlns:c16="http://schemas.microsoft.com/office/drawing/2014/chart" uri="{C3380CC4-5D6E-409C-BE32-E72D297353CC}">
                <c16:uniqueId val="{00000039-83E0-4716-877A-8084D4846F88}"/>
              </c:ext>
            </c:extLst>
          </c:dPt>
          <c:dPt>
            <c:idx val="29"/>
            <c:invertIfNegative val="1"/>
            <c:bubble3D val="0"/>
            <c:spPr>
              <a:solidFill>
                <a:srgbClr val="E6E5E5"/>
              </a:solidFill>
            </c:spPr>
            <c:extLst>
              <c:ext xmlns:c16="http://schemas.microsoft.com/office/drawing/2014/chart" uri="{C3380CC4-5D6E-409C-BE32-E72D297353CC}">
                <c16:uniqueId val="{0000003B-83E0-4716-877A-8084D4846F88}"/>
              </c:ext>
            </c:extLst>
          </c:dPt>
          <c:dPt>
            <c:idx val="30"/>
            <c:invertIfNegative val="1"/>
            <c:bubble3D val="0"/>
            <c:spPr>
              <a:solidFill>
                <a:srgbClr val="E6E5E5"/>
              </a:solidFill>
            </c:spPr>
            <c:extLst>
              <c:ext xmlns:c16="http://schemas.microsoft.com/office/drawing/2014/chart" uri="{C3380CC4-5D6E-409C-BE32-E72D297353CC}">
                <c16:uniqueId val="{0000003D-83E0-4716-877A-8084D4846F88}"/>
              </c:ext>
            </c:extLst>
          </c:dPt>
          <c:dPt>
            <c:idx val="31"/>
            <c:invertIfNegative val="1"/>
            <c:bubble3D val="0"/>
            <c:spPr>
              <a:solidFill>
                <a:srgbClr val="E6E5E5"/>
              </a:solidFill>
            </c:spPr>
            <c:extLst>
              <c:ext xmlns:c16="http://schemas.microsoft.com/office/drawing/2014/chart" uri="{C3380CC4-5D6E-409C-BE32-E72D297353CC}">
                <c16:uniqueId val="{0000003F-83E0-4716-877A-8084D4846F88}"/>
              </c:ext>
            </c:extLst>
          </c:dPt>
          <c:dPt>
            <c:idx val="32"/>
            <c:invertIfNegative val="0"/>
            <c:bubble3D val="0"/>
            <c:spPr>
              <a:solidFill>
                <a:srgbClr val="E6E5E5"/>
              </a:solidFill>
              <a:ln>
                <a:noFill/>
              </a:ln>
              <a:effectLst/>
            </c:spPr>
            <c:extLst>
              <c:ext xmlns:c16="http://schemas.microsoft.com/office/drawing/2014/chart" uri="{C3380CC4-5D6E-409C-BE32-E72D297353CC}">
                <c16:uniqueId val="{00000041-83E0-4716-877A-8084D4846F88}"/>
              </c:ext>
            </c:extLst>
          </c:dPt>
          <c:dPt>
            <c:idx val="33"/>
            <c:invertIfNegative val="1"/>
            <c:bubble3D val="0"/>
            <c:spPr>
              <a:solidFill>
                <a:srgbClr val="E6E5E5"/>
              </a:solidFill>
            </c:spPr>
            <c:extLst>
              <c:ext xmlns:c16="http://schemas.microsoft.com/office/drawing/2014/chart" uri="{C3380CC4-5D6E-409C-BE32-E72D297353CC}">
                <c16:uniqueId val="{00000043-83E0-4716-877A-8084D4846F88}"/>
              </c:ext>
            </c:extLst>
          </c:dPt>
          <c:dPt>
            <c:idx val="34"/>
            <c:invertIfNegative val="1"/>
            <c:bubble3D val="0"/>
            <c:spPr>
              <a:solidFill>
                <a:srgbClr val="E6E5E5"/>
              </a:solidFill>
            </c:spPr>
            <c:extLst>
              <c:ext xmlns:c16="http://schemas.microsoft.com/office/drawing/2014/chart" uri="{C3380CC4-5D6E-409C-BE32-E72D297353CC}">
                <c16:uniqueId val="{00000045-83E0-4716-877A-8084D4846F88}"/>
              </c:ext>
            </c:extLst>
          </c:dPt>
          <c:dPt>
            <c:idx val="35"/>
            <c:invertIfNegative val="1"/>
            <c:bubble3D val="0"/>
            <c:spPr>
              <a:solidFill>
                <a:srgbClr val="E6E5E5"/>
              </a:solidFill>
            </c:spPr>
            <c:extLst>
              <c:ext xmlns:c16="http://schemas.microsoft.com/office/drawing/2014/chart" uri="{C3380CC4-5D6E-409C-BE32-E72D297353CC}">
                <c16:uniqueId val="{00000047-83E0-4716-877A-8084D4846F88}"/>
              </c:ext>
            </c:extLst>
          </c:dPt>
          <c:dPt>
            <c:idx val="36"/>
            <c:invertIfNegative val="1"/>
            <c:bubble3D val="0"/>
            <c:spPr>
              <a:solidFill>
                <a:srgbClr val="E6E5E5"/>
              </a:solidFill>
            </c:spPr>
            <c:extLst>
              <c:ext xmlns:c16="http://schemas.microsoft.com/office/drawing/2014/chart" uri="{C3380CC4-5D6E-409C-BE32-E72D297353CC}">
                <c16:uniqueId val="{00000049-83E0-4716-877A-8084D4846F88}"/>
              </c:ext>
            </c:extLst>
          </c:dPt>
          <c:dPt>
            <c:idx val="37"/>
            <c:invertIfNegative val="1"/>
            <c:bubble3D val="0"/>
            <c:spPr>
              <a:solidFill>
                <a:srgbClr val="E6E5E5"/>
              </a:solidFill>
            </c:spPr>
            <c:extLst>
              <c:ext xmlns:c16="http://schemas.microsoft.com/office/drawing/2014/chart" uri="{C3380CC4-5D6E-409C-BE32-E72D297353CC}">
                <c16:uniqueId val="{0000004B-83E0-4716-877A-8084D4846F88}"/>
              </c:ext>
            </c:extLst>
          </c:dPt>
          <c:dPt>
            <c:idx val="38"/>
            <c:invertIfNegative val="1"/>
            <c:bubble3D val="0"/>
            <c:spPr>
              <a:solidFill>
                <a:srgbClr val="E6E5E5"/>
              </a:solidFill>
            </c:spPr>
            <c:extLst>
              <c:ext xmlns:c16="http://schemas.microsoft.com/office/drawing/2014/chart" uri="{C3380CC4-5D6E-409C-BE32-E72D297353CC}">
                <c16:uniqueId val="{0000004D-83E0-4716-877A-8084D4846F88}"/>
              </c:ext>
            </c:extLst>
          </c:dPt>
          <c:dPt>
            <c:idx val="39"/>
            <c:invertIfNegative val="1"/>
            <c:bubble3D val="0"/>
            <c:spPr>
              <a:solidFill>
                <a:srgbClr val="E6E5E5"/>
              </a:solidFill>
            </c:spPr>
            <c:extLst>
              <c:ext xmlns:c16="http://schemas.microsoft.com/office/drawing/2014/chart" uri="{C3380CC4-5D6E-409C-BE32-E72D297353CC}">
                <c16:uniqueId val="{0000004F-83E0-4716-877A-8084D4846F88}"/>
              </c:ext>
            </c:extLst>
          </c:dPt>
          <c:dPt>
            <c:idx val="40"/>
            <c:invertIfNegative val="1"/>
            <c:bubble3D val="0"/>
            <c:spPr>
              <a:solidFill>
                <a:srgbClr val="E6E5E5"/>
              </a:solidFill>
            </c:spPr>
            <c:extLst>
              <c:ext xmlns:c16="http://schemas.microsoft.com/office/drawing/2014/chart" uri="{C3380CC4-5D6E-409C-BE32-E72D297353CC}">
                <c16:uniqueId val="{00000051-83E0-4716-877A-8084D4846F88}"/>
              </c:ext>
            </c:extLst>
          </c:dPt>
          <c:dPt>
            <c:idx val="41"/>
            <c:invertIfNegative val="1"/>
            <c:bubble3D val="0"/>
            <c:spPr>
              <a:solidFill>
                <a:srgbClr val="E6E5E5"/>
              </a:solidFill>
            </c:spPr>
            <c:extLst>
              <c:ext xmlns:c16="http://schemas.microsoft.com/office/drawing/2014/chart" uri="{C3380CC4-5D6E-409C-BE32-E72D297353CC}">
                <c16:uniqueId val="{00000053-83E0-4716-877A-8084D4846F88}"/>
              </c:ext>
            </c:extLst>
          </c:dPt>
          <c:dPt>
            <c:idx val="42"/>
            <c:invertIfNegative val="1"/>
            <c:bubble3D val="0"/>
            <c:spPr>
              <a:solidFill>
                <a:srgbClr val="E6E5E5"/>
              </a:solidFill>
            </c:spPr>
            <c:extLst>
              <c:ext xmlns:c16="http://schemas.microsoft.com/office/drawing/2014/chart" uri="{C3380CC4-5D6E-409C-BE32-E72D297353CC}">
                <c16:uniqueId val="{00000055-83E0-4716-877A-8084D4846F88}"/>
              </c:ext>
            </c:extLst>
          </c:dPt>
          <c:dPt>
            <c:idx val="43"/>
            <c:invertIfNegative val="1"/>
            <c:bubble3D val="0"/>
            <c:spPr>
              <a:solidFill>
                <a:srgbClr val="E6E5E5"/>
              </a:solidFill>
            </c:spPr>
            <c:extLst>
              <c:ext xmlns:c16="http://schemas.microsoft.com/office/drawing/2014/chart" uri="{C3380CC4-5D6E-409C-BE32-E72D297353CC}">
                <c16:uniqueId val="{00000057-83E0-4716-877A-8084D4846F88}"/>
              </c:ext>
            </c:extLst>
          </c:dPt>
          <c:dPt>
            <c:idx val="44"/>
            <c:invertIfNegative val="0"/>
            <c:bubble3D val="0"/>
            <c:spPr>
              <a:solidFill>
                <a:srgbClr val="E6E5E5"/>
              </a:solidFill>
              <a:ln>
                <a:noFill/>
              </a:ln>
              <a:effectLst/>
            </c:spPr>
            <c:extLst>
              <c:ext xmlns:c16="http://schemas.microsoft.com/office/drawing/2014/chart" uri="{C3380CC4-5D6E-409C-BE32-E72D297353CC}">
                <c16:uniqueId val="{00000059-83E0-4716-877A-8084D4846F88}"/>
              </c:ext>
            </c:extLst>
          </c:dPt>
          <c:dPt>
            <c:idx val="45"/>
            <c:invertIfNegative val="1"/>
            <c:bubble3D val="0"/>
            <c:spPr>
              <a:solidFill>
                <a:srgbClr val="E6E5E5"/>
              </a:solidFill>
            </c:spPr>
            <c:extLst>
              <c:ext xmlns:c16="http://schemas.microsoft.com/office/drawing/2014/chart" uri="{C3380CC4-5D6E-409C-BE32-E72D297353CC}">
                <c16:uniqueId val="{0000005B-83E0-4716-877A-8084D4846F88}"/>
              </c:ext>
            </c:extLst>
          </c:dPt>
          <c:dPt>
            <c:idx val="46"/>
            <c:invertIfNegative val="1"/>
            <c:bubble3D val="0"/>
            <c:spPr>
              <a:solidFill>
                <a:srgbClr val="E6E5E5"/>
              </a:solidFill>
            </c:spPr>
            <c:extLst>
              <c:ext xmlns:c16="http://schemas.microsoft.com/office/drawing/2014/chart" uri="{C3380CC4-5D6E-409C-BE32-E72D297353CC}">
                <c16:uniqueId val="{0000005D-83E0-4716-877A-8084D4846F88}"/>
              </c:ext>
            </c:extLst>
          </c:dPt>
          <c:dPt>
            <c:idx val="47"/>
            <c:invertIfNegative val="1"/>
            <c:bubble3D val="0"/>
            <c:spPr>
              <a:solidFill>
                <a:srgbClr val="E6E5E5"/>
              </a:solidFill>
            </c:spPr>
            <c:extLst>
              <c:ext xmlns:c16="http://schemas.microsoft.com/office/drawing/2014/chart" uri="{C3380CC4-5D6E-409C-BE32-E72D297353CC}">
                <c16:uniqueId val="{0000005F-83E0-4716-877A-8084D4846F88}"/>
              </c:ext>
            </c:extLst>
          </c:dPt>
          <c:dPt>
            <c:idx val="48"/>
            <c:invertIfNegative val="1"/>
            <c:bubble3D val="0"/>
            <c:spPr>
              <a:solidFill>
                <a:srgbClr val="E6E5E5"/>
              </a:solidFill>
            </c:spPr>
            <c:extLst>
              <c:ext xmlns:c16="http://schemas.microsoft.com/office/drawing/2014/chart" uri="{C3380CC4-5D6E-409C-BE32-E72D297353CC}">
                <c16:uniqueId val="{00000061-83E0-4716-877A-8084D4846F88}"/>
              </c:ext>
            </c:extLst>
          </c:dPt>
          <c:dPt>
            <c:idx val="49"/>
            <c:invertIfNegative val="0"/>
            <c:bubble3D val="0"/>
            <c:spPr>
              <a:solidFill>
                <a:srgbClr val="E6E5E5"/>
              </a:solidFill>
              <a:ln>
                <a:noFill/>
              </a:ln>
              <a:effectLst/>
            </c:spPr>
            <c:extLst>
              <c:ext xmlns:c16="http://schemas.microsoft.com/office/drawing/2014/chart" uri="{C3380CC4-5D6E-409C-BE32-E72D297353CC}">
                <c16:uniqueId val="{00000063-83E0-4716-877A-8084D4846F88}"/>
              </c:ext>
            </c:extLst>
          </c:dPt>
          <c:dPt>
            <c:idx val="50"/>
            <c:invertIfNegative val="0"/>
            <c:bubble3D val="0"/>
            <c:spPr>
              <a:solidFill>
                <a:srgbClr val="E6E5E5"/>
              </a:solidFill>
              <a:ln>
                <a:noFill/>
              </a:ln>
              <a:effectLst/>
            </c:spPr>
            <c:extLst>
              <c:ext xmlns:c16="http://schemas.microsoft.com/office/drawing/2014/chart" uri="{C3380CC4-5D6E-409C-BE32-E72D297353CC}">
                <c16:uniqueId val="{00000065-83E0-4716-877A-8084D4846F88}"/>
              </c:ext>
            </c:extLst>
          </c:dPt>
          <c:dPt>
            <c:idx val="51"/>
            <c:invertIfNegative val="1"/>
            <c:bubble3D val="0"/>
            <c:spPr>
              <a:solidFill>
                <a:srgbClr val="E6E5E5"/>
              </a:solidFill>
            </c:spPr>
            <c:extLst>
              <c:ext xmlns:c16="http://schemas.microsoft.com/office/drawing/2014/chart" uri="{C3380CC4-5D6E-409C-BE32-E72D297353CC}">
                <c16:uniqueId val="{00000067-83E0-4716-877A-8084D4846F88}"/>
              </c:ext>
            </c:extLst>
          </c:dPt>
          <c:dPt>
            <c:idx val="52"/>
            <c:invertIfNegative val="1"/>
            <c:bubble3D val="0"/>
            <c:spPr>
              <a:solidFill>
                <a:srgbClr val="E6E5E5"/>
              </a:solidFill>
            </c:spPr>
            <c:extLst>
              <c:ext xmlns:c16="http://schemas.microsoft.com/office/drawing/2014/chart" uri="{C3380CC4-5D6E-409C-BE32-E72D297353CC}">
                <c16:uniqueId val="{00000069-83E0-4716-877A-8084D4846F88}"/>
              </c:ext>
            </c:extLst>
          </c:dPt>
          <c:dPt>
            <c:idx val="53"/>
            <c:invertIfNegative val="1"/>
            <c:bubble3D val="0"/>
            <c:spPr>
              <a:solidFill>
                <a:srgbClr val="E6E5E5"/>
              </a:solidFill>
            </c:spPr>
            <c:extLst>
              <c:ext xmlns:c16="http://schemas.microsoft.com/office/drawing/2014/chart" uri="{C3380CC4-5D6E-409C-BE32-E72D297353CC}">
                <c16:uniqueId val="{0000006B-83E0-4716-877A-8084D4846F88}"/>
              </c:ext>
            </c:extLst>
          </c:dPt>
          <c:dPt>
            <c:idx val="54"/>
            <c:invertIfNegative val="1"/>
            <c:bubble3D val="0"/>
            <c:spPr>
              <a:solidFill>
                <a:srgbClr val="E6E5E5"/>
              </a:solidFill>
            </c:spPr>
            <c:extLst>
              <c:ext xmlns:c16="http://schemas.microsoft.com/office/drawing/2014/chart" uri="{C3380CC4-5D6E-409C-BE32-E72D297353CC}">
                <c16:uniqueId val="{0000006D-83E0-4716-877A-8084D4846F88}"/>
              </c:ext>
            </c:extLst>
          </c:dPt>
          <c:dPt>
            <c:idx val="55"/>
            <c:invertIfNegative val="1"/>
            <c:bubble3D val="0"/>
            <c:spPr>
              <a:solidFill>
                <a:srgbClr val="E6E5E5"/>
              </a:solidFill>
            </c:spPr>
            <c:extLst>
              <c:ext xmlns:c16="http://schemas.microsoft.com/office/drawing/2014/chart" uri="{C3380CC4-5D6E-409C-BE32-E72D297353CC}">
                <c16:uniqueId val="{0000006F-83E0-4716-877A-8084D4846F88}"/>
              </c:ext>
            </c:extLst>
          </c:dPt>
          <c:dPt>
            <c:idx val="56"/>
            <c:invertIfNegative val="1"/>
            <c:bubble3D val="0"/>
            <c:spPr>
              <a:solidFill>
                <a:srgbClr val="E6E5E5"/>
              </a:solidFill>
            </c:spPr>
            <c:extLst>
              <c:ext xmlns:c16="http://schemas.microsoft.com/office/drawing/2014/chart" uri="{C3380CC4-5D6E-409C-BE32-E72D297353CC}">
                <c16:uniqueId val="{00000071-83E0-4716-877A-8084D4846F88}"/>
              </c:ext>
            </c:extLst>
          </c:dPt>
          <c:dPt>
            <c:idx val="57"/>
            <c:invertIfNegative val="1"/>
            <c:bubble3D val="0"/>
            <c:spPr>
              <a:solidFill>
                <a:srgbClr val="E6E5E5"/>
              </a:solidFill>
            </c:spPr>
            <c:extLst>
              <c:ext xmlns:c16="http://schemas.microsoft.com/office/drawing/2014/chart" uri="{C3380CC4-5D6E-409C-BE32-E72D297353CC}">
                <c16:uniqueId val="{00000073-83E0-4716-877A-8084D4846F88}"/>
              </c:ext>
            </c:extLst>
          </c:dPt>
          <c:dPt>
            <c:idx val="58"/>
            <c:invertIfNegative val="1"/>
            <c:bubble3D val="0"/>
            <c:spPr>
              <a:solidFill>
                <a:srgbClr val="E6E5E5"/>
              </a:solidFill>
            </c:spPr>
            <c:extLst>
              <c:ext xmlns:c16="http://schemas.microsoft.com/office/drawing/2014/chart" uri="{C3380CC4-5D6E-409C-BE32-E72D297353CC}">
                <c16:uniqueId val="{00000075-83E0-4716-877A-8084D4846F88}"/>
              </c:ext>
            </c:extLst>
          </c:dPt>
          <c:dPt>
            <c:idx val="59"/>
            <c:invertIfNegative val="1"/>
            <c:bubble3D val="0"/>
            <c:spPr>
              <a:solidFill>
                <a:srgbClr val="E6E5E5"/>
              </a:solidFill>
            </c:spPr>
            <c:extLst>
              <c:ext xmlns:c16="http://schemas.microsoft.com/office/drawing/2014/chart" uri="{C3380CC4-5D6E-409C-BE32-E72D297353CC}">
                <c16:uniqueId val="{00000077-83E0-4716-877A-8084D4846F88}"/>
              </c:ext>
            </c:extLst>
          </c:dPt>
          <c:dPt>
            <c:idx val="60"/>
            <c:invertIfNegative val="1"/>
            <c:bubble3D val="0"/>
            <c:spPr>
              <a:solidFill>
                <a:srgbClr val="E6E5E5"/>
              </a:solidFill>
            </c:spPr>
            <c:extLst>
              <c:ext xmlns:c16="http://schemas.microsoft.com/office/drawing/2014/chart" uri="{C3380CC4-5D6E-409C-BE32-E72D297353CC}">
                <c16:uniqueId val="{00000079-83E0-4716-877A-8084D4846F88}"/>
              </c:ext>
            </c:extLst>
          </c:dPt>
          <c:dPt>
            <c:idx val="61"/>
            <c:invertIfNegative val="1"/>
            <c:bubble3D val="0"/>
            <c:spPr>
              <a:solidFill>
                <a:srgbClr val="E6E5E5"/>
              </a:solidFill>
            </c:spPr>
            <c:extLst>
              <c:ext xmlns:c16="http://schemas.microsoft.com/office/drawing/2014/chart" uri="{C3380CC4-5D6E-409C-BE32-E72D297353CC}">
                <c16:uniqueId val="{0000007B-83E0-4716-877A-8084D4846F88}"/>
              </c:ext>
            </c:extLst>
          </c:dPt>
          <c:dPt>
            <c:idx val="62"/>
            <c:invertIfNegative val="1"/>
            <c:bubble3D val="0"/>
            <c:spPr>
              <a:solidFill>
                <a:srgbClr val="E6E5E5"/>
              </a:solidFill>
            </c:spPr>
            <c:extLst>
              <c:ext xmlns:c16="http://schemas.microsoft.com/office/drawing/2014/chart" uri="{C3380CC4-5D6E-409C-BE32-E72D297353CC}">
                <c16:uniqueId val="{0000007D-83E0-4716-877A-8084D4846F88}"/>
              </c:ext>
            </c:extLst>
          </c:dPt>
          <c:dPt>
            <c:idx val="63"/>
            <c:invertIfNegative val="1"/>
            <c:bubble3D val="0"/>
            <c:spPr>
              <a:solidFill>
                <a:srgbClr val="E6E5E5"/>
              </a:solidFill>
            </c:spPr>
            <c:extLst>
              <c:ext xmlns:c16="http://schemas.microsoft.com/office/drawing/2014/chart" uri="{C3380CC4-5D6E-409C-BE32-E72D297353CC}">
                <c16:uniqueId val="{0000007F-83E0-4716-877A-8084D4846F88}"/>
              </c:ext>
            </c:extLst>
          </c:dPt>
          <c:dPt>
            <c:idx val="64"/>
            <c:invertIfNegative val="1"/>
            <c:bubble3D val="0"/>
            <c:spPr>
              <a:solidFill>
                <a:srgbClr val="E6E5E5"/>
              </a:solidFill>
            </c:spPr>
            <c:extLst>
              <c:ext xmlns:c16="http://schemas.microsoft.com/office/drawing/2014/chart" uri="{C3380CC4-5D6E-409C-BE32-E72D297353CC}">
                <c16:uniqueId val="{00000081-83E0-4716-877A-8084D4846F88}"/>
              </c:ext>
            </c:extLst>
          </c:dPt>
          <c:dPt>
            <c:idx val="65"/>
            <c:invertIfNegative val="1"/>
            <c:bubble3D val="0"/>
            <c:spPr>
              <a:solidFill>
                <a:srgbClr val="E6E5E5"/>
              </a:solidFill>
            </c:spPr>
            <c:extLst>
              <c:ext xmlns:c16="http://schemas.microsoft.com/office/drawing/2014/chart" uri="{C3380CC4-5D6E-409C-BE32-E72D297353CC}">
                <c16:uniqueId val="{00000083-83E0-4716-877A-8084D4846F88}"/>
              </c:ext>
            </c:extLst>
          </c:dPt>
          <c:dPt>
            <c:idx val="66"/>
            <c:invertIfNegative val="1"/>
            <c:bubble3D val="0"/>
            <c:spPr>
              <a:solidFill>
                <a:srgbClr val="C00000"/>
              </a:solidFill>
            </c:spPr>
            <c:extLst>
              <c:ext xmlns:c16="http://schemas.microsoft.com/office/drawing/2014/chart" uri="{C3380CC4-5D6E-409C-BE32-E72D297353CC}">
                <c16:uniqueId val="{00000085-83E0-4716-877A-8084D4846F88}"/>
              </c:ext>
            </c:extLst>
          </c:dPt>
          <c:dPt>
            <c:idx val="67"/>
            <c:invertIfNegative val="1"/>
            <c:bubble3D val="0"/>
            <c:spPr>
              <a:solidFill>
                <a:srgbClr val="E6E5E5"/>
              </a:solidFill>
            </c:spPr>
            <c:extLst>
              <c:ext xmlns:c16="http://schemas.microsoft.com/office/drawing/2014/chart" uri="{C3380CC4-5D6E-409C-BE32-E72D297353CC}">
                <c16:uniqueId val="{00000087-83E0-4716-877A-8084D4846F88}"/>
              </c:ext>
            </c:extLst>
          </c:dPt>
          <c:dPt>
            <c:idx val="68"/>
            <c:invertIfNegative val="1"/>
            <c:bubble3D val="0"/>
            <c:spPr>
              <a:solidFill>
                <a:srgbClr val="E6E5E5"/>
              </a:solidFill>
            </c:spPr>
            <c:extLst>
              <c:ext xmlns:c16="http://schemas.microsoft.com/office/drawing/2014/chart" uri="{C3380CC4-5D6E-409C-BE32-E72D297353CC}">
                <c16:uniqueId val="{00000089-83E0-4716-877A-8084D4846F88}"/>
              </c:ext>
            </c:extLst>
          </c:dPt>
          <c:dPt>
            <c:idx val="69"/>
            <c:invertIfNegative val="1"/>
            <c:bubble3D val="0"/>
            <c:spPr>
              <a:solidFill>
                <a:srgbClr val="E6E5E5"/>
              </a:solidFill>
            </c:spPr>
            <c:extLst>
              <c:ext xmlns:c16="http://schemas.microsoft.com/office/drawing/2014/chart" uri="{C3380CC4-5D6E-409C-BE32-E72D297353CC}">
                <c16:uniqueId val="{0000008B-83E0-4716-877A-8084D4846F88}"/>
              </c:ext>
            </c:extLst>
          </c:dPt>
          <c:dPt>
            <c:idx val="70"/>
            <c:invertIfNegative val="1"/>
            <c:bubble3D val="0"/>
            <c:spPr>
              <a:solidFill>
                <a:srgbClr val="E6E5E5"/>
              </a:solidFill>
            </c:spPr>
            <c:extLst>
              <c:ext xmlns:c16="http://schemas.microsoft.com/office/drawing/2014/chart" uri="{C3380CC4-5D6E-409C-BE32-E72D297353CC}">
                <c16:uniqueId val="{0000008D-83E0-4716-877A-8084D4846F88}"/>
              </c:ext>
            </c:extLst>
          </c:dPt>
          <c:dPt>
            <c:idx val="71"/>
            <c:invertIfNegative val="1"/>
            <c:bubble3D val="0"/>
            <c:spPr>
              <a:solidFill>
                <a:srgbClr val="E6E5E5"/>
              </a:solidFill>
            </c:spPr>
            <c:extLst>
              <c:ext xmlns:c16="http://schemas.microsoft.com/office/drawing/2014/chart" uri="{C3380CC4-5D6E-409C-BE32-E72D297353CC}">
                <c16:uniqueId val="{0000008F-83E0-4716-877A-8084D4846F88}"/>
              </c:ext>
            </c:extLst>
          </c:dPt>
          <c:dPt>
            <c:idx val="72"/>
            <c:invertIfNegative val="1"/>
            <c:bubble3D val="0"/>
            <c:spPr>
              <a:solidFill>
                <a:srgbClr val="E6E5E5"/>
              </a:solidFill>
            </c:spPr>
            <c:extLst>
              <c:ext xmlns:c16="http://schemas.microsoft.com/office/drawing/2014/chart" uri="{C3380CC4-5D6E-409C-BE32-E72D297353CC}">
                <c16:uniqueId val="{00000091-83E0-4716-877A-8084D4846F88}"/>
              </c:ext>
            </c:extLst>
          </c:dPt>
          <c:dPt>
            <c:idx val="73"/>
            <c:invertIfNegative val="1"/>
            <c:bubble3D val="0"/>
            <c:spPr>
              <a:solidFill>
                <a:srgbClr val="E6E5E5"/>
              </a:solidFill>
            </c:spPr>
            <c:extLst>
              <c:ext xmlns:c16="http://schemas.microsoft.com/office/drawing/2014/chart" uri="{C3380CC4-5D6E-409C-BE32-E72D297353CC}">
                <c16:uniqueId val="{00000093-83E0-4716-877A-8084D4846F88}"/>
              </c:ext>
            </c:extLst>
          </c:dPt>
          <c:dPt>
            <c:idx val="74"/>
            <c:invertIfNegative val="1"/>
            <c:bubble3D val="0"/>
            <c:spPr>
              <a:solidFill>
                <a:srgbClr val="E6E5E5"/>
              </a:solidFill>
            </c:spPr>
            <c:extLst>
              <c:ext xmlns:c16="http://schemas.microsoft.com/office/drawing/2014/chart" uri="{C3380CC4-5D6E-409C-BE32-E72D297353CC}">
                <c16:uniqueId val="{00000095-83E0-4716-877A-8084D4846F88}"/>
              </c:ext>
            </c:extLst>
          </c:dPt>
          <c:dPt>
            <c:idx val="75"/>
            <c:invertIfNegative val="1"/>
            <c:bubble3D val="0"/>
            <c:spPr>
              <a:solidFill>
                <a:srgbClr val="E6E5E5"/>
              </a:solidFill>
            </c:spPr>
            <c:extLst>
              <c:ext xmlns:c16="http://schemas.microsoft.com/office/drawing/2014/chart" uri="{C3380CC4-5D6E-409C-BE32-E72D297353CC}">
                <c16:uniqueId val="{00000097-83E0-4716-877A-8084D4846F88}"/>
              </c:ext>
            </c:extLst>
          </c:dPt>
          <c:dPt>
            <c:idx val="76"/>
            <c:invertIfNegative val="1"/>
            <c:bubble3D val="0"/>
            <c:spPr>
              <a:solidFill>
                <a:srgbClr val="E6E5E5"/>
              </a:solidFill>
            </c:spPr>
            <c:extLst>
              <c:ext xmlns:c16="http://schemas.microsoft.com/office/drawing/2014/chart" uri="{C3380CC4-5D6E-409C-BE32-E72D297353CC}">
                <c16:uniqueId val="{00000099-83E0-4716-877A-8084D4846F88}"/>
              </c:ext>
            </c:extLst>
          </c:dPt>
          <c:dPt>
            <c:idx val="77"/>
            <c:invertIfNegative val="1"/>
            <c:bubble3D val="0"/>
            <c:spPr>
              <a:solidFill>
                <a:srgbClr val="E6E5E5"/>
              </a:solidFill>
            </c:spPr>
            <c:extLst>
              <c:ext xmlns:c16="http://schemas.microsoft.com/office/drawing/2014/chart" uri="{C3380CC4-5D6E-409C-BE32-E72D297353CC}">
                <c16:uniqueId val="{0000009B-83E0-4716-877A-8084D4846F88}"/>
              </c:ext>
            </c:extLst>
          </c:dPt>
          <c:dPt>
            <c:idx val="78"/>
            <c:invertIfNegative val="1"/>
            <c:bubble3D val="0"/>
            <c:spPr>
              <a:solidFill>
                <a:srgbClr val="E6E5E5"/>
              </a:solidFill>
            </c:spPr>
            <c:extLst>
              <c:ext xmlns:c16="http://schemas.microsoft.com/office/drawing/2014/chart" uri="{C3380CC4-5D6E-409C-BE32-E72D297353CC}">
                <c16:uniqueId val="{0000009D-83E0-4716-877A-8084D4846F88}"/>
              </c:ext>
            </c:extLst>
          </c:dPt>
          <c:dPt>
            <c:idx val="79"/>
            <c:invertIfNegative val="1"/>
            <c:bubble3D val="0"/>
            <c:spPr>
              <a:solidFill>
                <a:srgbClr val="E6E5E5"/>
              </a:solidFill>
            </c:spPr>
            <c:extLst>
              <c:ext xmlns:c16="http://schemas.microsoft.com/office/drawing/2014/chart" uri="{C3380CC4-5D6E-409C-BE32-E72D297353CC}">
                <c16:uniqueId val="{0000009F-83E0-4716-877A-8084D4846F88}"/>
              </c:ext>
            </c:extLst>
          </c:dPt>
          <c:dPt>
            <c:idx val="80"/>
            <c:invertIfNegative val="1"/>
            <c:bubble3D val="0"/>
            <c:spPr>
              <a:solidFill>
                <a:srgbClr val="E6E5E5"/>
              </a:solidFill>
            </c:spPr>
            <c:extLst>
              <c:ext xmlns:c16="http://schemas.microsoft.com/office/drawing/2014/chart" uri="{C3380CC4-5D6E-409C-BE32-E72D297353CC}">
                <c16:uniqueId val="{000000A1-83E0-4716-877A-8084D4846F88}"/>
              </c:ext>
            </c:extLst>
          </c:dPt>
          <c:dPt>
            <c:idx val="81"/>
            <c:invertIfNegative val="1"/>
            <c:bubble3D val="0"/>
            <c:spPr>
              <a:solidFill>
                <a:srgbClr val="E6E5E5"/>
              </a:solidFill>
            </c:spPr>
            <c:extLst>
              <c:ext xmlns:c16="http://schemas.microsoft.com/office/drawing/2014/chart" uri="{C3380CC4-5D6E-409C-BE32-E72D297353CC}">
                <c16:uniqueId val="{000000A3-83E0-4716-877A-8084D4846F88}"/>
              </c:ext>
            </c:extLst>
          </c:dPt>
          <c:dPt>
            <c:idx val="82"/>
            <c:invertIfNegative val="1"/>
            <c:bubble3D val="0"/>
            <c:spPr>
              <a:solidFill>
                <a:srgbClr val="E6E5E5"/>
              </a:solidFill>
            </c:spPr>
            <c:extLst>
              <c:ext xmlns:c16="http://schemas.microsoft.com/office/drawing/2014/chart" uri="{C3380CC4-5D6E-409C-BE32-E72D297353CC}">
                <c16:uniqueId val="{000000A5-83E0-4716-877A-8084D4846F88}"/>
              </c:ext>
            </c:extLst>
          </c:dPt>
          <c:dPt>
            <c:idx val="83"/>
            <c:invertIfNegative val="1"/>
            <c:bubble3D val="0"/>
            <c:spPr>
              <a:solidFill>
                <a:srgbClr val="E6E5E5"/>
              </a:solidFill>
            </c:spPr>
            <c:extLst>
              <c:ext xmlns:c16="http://schemas.microsoft.com/office/drawing/2014/chart" uri="{C3380CC4-5D6E-409C-BE32-E72D297353CC}">
                <c16:uniqueId val="{000000A7-83E0-4716-877A-8084D4846F88}"/>
              </c:ext>
            </c:extLst>
          </c:dPt>
          <c:dPt>
            <c:idx val="84"/>
            <c:invertIfNegative val="1"/>
            <c:bubble3D val="0"/>
            <c:spPr>
              <a:solidFill>
                <a:srgbClr val="E6E5E5"/>
              </a:solidFill>
            </c:spPr>
            <c:extLst>
              <c:ext xmlns:c16="http://schemas.microsoft.com/office/drawing/2014/chart" uri="{C3380CC4-5D6E-409C-BE32-E72D297353CC}">
                <c16:uniqueId val="{000000A9-83E0-4716-877A-8084D4846F88}"/>
              </c:ext>
            </c:extLst>
          </c:dPt>
          <c:dPt>
            <c:idx val="85"/>
            <c:invertIfNegative val="1"/>
            <c:bubble3D val="0"/>
            <c:spPr>
              <a:solidFill>
                <a:srgbClr val="E6E5E5"/>
              </a:solidFill>
            </c:spPr>
            <c:extLst>
              <c:ext xmlns:c16="http://schemas.microsoft.com/office/drawing/2014/chart" uri="{C3380CC4-5D6E-409C-BE32-E72D297353CC}">
                <c16:uniqueId val="{000000AB-83E0-4716-877A-8084D4846F88}"/>
              </c:ext>
            </c:extLst>
          </c:dPt>
          <c:dPt>
            <c:idx val="86"/>
            <c:invertIfNegative val="1"/>
            <c:bubble3D val="0"/>
            <c:spPr>
              <a:solidFill>
                <a:srgbClr val="E6E5E5"/>
              </a:solidFill>
            </c:spPr>
            <c:extLst>
              <c:ext xmlns:c16="http://schemas.microsoft.com/office/drawing/2014/chart" uri="{C3380CC4-5D6E-409C-BE32-E72D297353CC}">
                <c16:uniqueId val="{000000AD-83E0-4716-877A-8084D4846F88}"/>
              </c:ext>
            </c:extLst>
          </c:dPt>
          <c:dPt>
            <c:idx val="87"/>
            <c:invertIfNegative val="1"/>
            <c:bubble3D val="0"/>
            <c:spPr>
              <a:solidFill>
                <a:srgbClr val="E6E5E5"/>
              </a:solidFill>
            </c:spPr>
            <c:extLst>
              <c:ext xmlns:c16="http://schemas.microsoft.com/office/drawing/2014/chart" uri="{C3380CC4-5D6E-409C-BE32-E72D297353CC}">
                <c16:uniqueId val="{000000AF-83E0-4716-877A-8084D4846F88}"/>
              </c:ext>
            </c:extLst>
          </c:dPt>
          <c:dPt>
            <c:idx val="88"/>
            <c:invertIfNegative val="1"/>
            <c:bubble3D val="0"/>
            <c:spPr>
              <a:solidFill>
                <a:srgbClr val="E6E5E5"/>
              </a:solidFill>
            </c:spPr>
            <c:extLst>
              <c:ext xmlns:c16="http://schemas.microsoft.com/office/drawing/2014/chart" uri="{C3380CC4-5D6E-409C-BE32-E72D297353CC}">
                <c16:uniqueId val="{000000B1-83E0-4716-877A-8084D4846F88}"/>
              </c:ext>
            </c:extLst>
          </c:dPt>
          <c:dPt>
            <c:idx val="89"/>
            <c:invertIfNegative val="1"/>
            <c:bubble3D val="0"/>
            <c:spPr>
              <a:solidFill>
                <a:srgbClr val="E6E5E5"/>
              </a:solidFill>
            </c:spPr>
            <c:extLst>
              <c:ext xmlns:c16="http://schemas.microsoft.com/office/drawing/2014/chart" uri="{C3380CC4-5D6E-409C-BE32-E72D297353CC}">
                <c16:uniqueId val="{000000B3-83E0-4716-877A-8084D4846F88}"/>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3E0-4716-877A-8084D4846F88}"/>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3E0-4716-877A-8084D4846F88}"/>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3E0-4716-877A-8084D4846F88}"/>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3E0-4716-877A-8084D4846F88}"/>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3E0-4716-877A-8084D4846F88}"/>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3E0-4716-877A-8084D4846F88}"/>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83E0-4716-877A-8084D4846F88}"/>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83E0-4716-877A-8084D4846F88}"/>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83E0-4716-877A-8084D4846F88}"/>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83E0-4716-877A-8084D4846F88}"/>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83E0-4716-877A-8084D4846F88}"/>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83E0-4716-877A-8084D4846F88}"/>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83E0-4716-877A-8084D4846F88}"/>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83E0-4716-877A-8084D4846F88}"/>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83E0-4716-877A-8084D4846F88}"/>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3E0-4716-877A-8084D4846F88}"/>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3E0-4716-877A-8084D4846F88}"/>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3E0-4716-877A-8084D4846F88}"/>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83E0-4716-877A-8084D4846F88}"/>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83E0-4716-877A-8084D4846F88}"/>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83E0-4716-877A-8084D4846F88}"/>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83E0-4716-877A-8084D4846F88}"/>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83E0-4716-877A-8084D4846F88}"/>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83E0-4716-877A-8084D4846F88}"/>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83E0-4716-877A-8084D4846F88}"/>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83E0-4716-877A-8084D4846F88}"/>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83E0-4716-877A-8084D4846F88}"/>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83E0-4716-877A-8084D4846F88}"/>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83E0-4716-877A-8084D4846F88}"/>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83E0-4716-877A-8084D4846F88}"/>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83E0-4716-877A-8084D4846F88}"/>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83E0-4716-877A-8084D4846F88}"/>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83E0-4716-877A-8084D4846F88}"/>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83E0-4716-877A-8084D4846F88}"/>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83E0-4716-877A-8084D4846F88}"/>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83E0-4716-877A-8084D4846F88}"/>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83E0-4716-877A-8084D4846F88}"/>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83E0-4716-877A-8084D4846F88}"/>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83E0-4716-877A-8084D4846F88}"/>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83E0-4716-877A-8084D4846F88}"/>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83E0-4716-877A-8084D4846F88}"/>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83E0-4716-877A-8084D4846F88}"/>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83E0-4716-877A-8084D4846F88}"/>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83E0-4716-877A-8084D4846F88}"/>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83E0-4716-877A-8084D4846F88}"/>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83E0-4716-877A-8084D4846F88}"/>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83E0-4716-877A-8084D4846F88}"/>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83E0-4716-877A-8084D4846F88}"/>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83E0-4716-877A-8084D4846F88}"/>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83E0-4716-877A-8084D4846F88}"/>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83E0-4716-877A-8084D4846F88}"/>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83E0-4716-877A-8084D4846F88}"/>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83E0-4716-877A-8084D4846F88}"/>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83E0-4716-877A-8084D4846F88}"/>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83E0-4716-877A-8084D4846F88}"/>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83E0-4716-877A-8084D4846F88}"/>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83E0-4716-877A-8084D4846F88}"/>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83E0-4716-877A-8084D4846F88}"/>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83E0-4716-877A-8084D4846F88}"/>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83E0-4716-877A-8084D4846F88}"/>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83E0-4716-877A-8084D4846F88}"/>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83E0-4716-877A-8084D4846F88}"/>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83E0-4716-877A-8084D4846F88}"/>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83E0-4716-877A-8084D4846F88}"/>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83E0-4716-877A-8084D4846F88}"/>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83E0-4716-877A-8084D4846F88}"/>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83E0-4716-877A-8084D4846F88}"/>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83E0-4716-877A-8084D4846F88}"/>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83E0-4716-877A-8084D4846F88}"/>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83E0-4716-877A-8084D4846F88}"/>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83E0-4716-877A-8084D4846F88}"/>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83E0-4716-877A-8084D4846F88}"/>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83E0-4716-877A-8084D4846F88}"/>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83E0-4716-877A-8084D4846F88}"/>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83E0-4716-877A-8084D4846F88}"/>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83E0-4716-877A-8084D4846F88}"/>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83E0-4716-877A-8084D4846F88}"/>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83E0-4716-877A-8084D4846F88}"/>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83E0-4716-877A-8084D4846F88}"/>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83E0-4716-877A-8084D4846F88}"/>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83E0-4716-877A-8084D4846F88}"/>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83E0-4716-877A-8084D4846F88}"/>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83E0-4716-877A-8084D4846F88}"/>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83E0-4716-877A-8084D4846F88}"/>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83E0-4716-877A-8084D4846F88}"/>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83E0-4716-877A-8084D4846F88}"/>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83E0-4716-877A-8084D4846F88}"/>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83E0-4716-877A-8084D4846F88}"/>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83E0-4716-877A-8084D4846F88}"/>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83E0-4716-877A-8084D4846F88}"/>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99B-42C0-A7D9-A2057CE05A51}"/>
              </c:ext>
            </c:extLst>
          </c:dPt>
          <c:dPt>
            <c:idx val="1"/>
            <c:invertIfNegative val="1"/>
            <c:bubble3D val="0"/>
            <c:spPr>
              <a:solidFill>
                <a:srgbClr val="E6E5E5"/>
              </a:solidFill>
            </c:spPr>
            <c:extLst>
              <c:ext xmlns:c16="http://schemas.microsoft.com/office/drawing/2014/chart" uri="{C3380CC4-5D6E-409C-BE32-E72D297353CC}">
                <c16:uniqueId val="{00000003-999B-42C0-A7D9-A2057CE05A51}"/>
              </c:ext>
            </c:extLst>
          </c:dPt>
          <c:dPt>
            <c:idx val="2"/>
            <c:invertIfNegative val="1"/>
            <c:bubble3D val="0"/>
            <c:spPr>
              <a:solidFill>
                <a:srgbClr val="E6E5E5"/>
              </a:solidFill>
            </c:spPr>
            <c:extLst>
              <c:ext xmlns:c16="http://schemas.microsoft.com/office/drawing/2014/chart" uri="{C3380CC4-5D6E-409C-BE32-E72D297353CC}">
                <c16:uniqueId val="{00000005-999B-42C0-A7D9-A2057CE05A51}"/>
              </c:ext>
            </c:extLst>
          </c:dPt>
          <c:dPt>
            <c:idx val="3"/>
            <c:invertIfNegative val="0"/>
            <c:bubble3D val="0"/>
            <c:spPr>
              <a:solidFill>
                <a:srgbClr val="E6E5E5"/>
              </a:solidFill>
              <a:ln>
                <a:noFill/>
              </a:ln>
              <a:effectLst/>
            </c:spPr>
            <c:extLst>
              <c:ext xmlns:c16="http://schemas.microsoft.com/office/drawing/2014/chart" uri="{C3380CC4-5D6E-409C-BE32-E72D297353CC}">
                <c16:uniqueId val="{00000007-999B-42C0-A7D9-A2057CE05A51}"/>
              </c:ext>
            </c:extLst>
          </c:dPt>
          <c:dPt>
            <c:idx val="4"/>
            <c:invertIfNegative val="1"/>
            <c:bubble3D val="0"/>
            <c:spPr>
              <a:solidFill>
                <a:srgbClr val="E6E5E5"/>
              </a:solidFill>
            </c:spPr>
            <c:extLst>
              <c:ext xmlns:c16="http://schemas.microsoft.com/office/drawing/2014/chart" uri="{C3380CC4-5D6E-409C-BE32-E72D297353CC}">
                <c16:uniqueId val="{00000009-999B-42C0-A7D9-A2057CE05A51}"/>
              </c:ext>
            </c:extLst>
          </c:dPt>
          <c:dPt>
            <c:idx val="5"/>
            <c:invertIfNegative val="1"/>
            <c:bubble3D val="0"/>
            <c:spPr>
              <a:solidFill>
                <a:srgbClr val="E6E5E5"/>
              </a:solidFill>
            </c:spPr>
            <c:extLst>
              <c:ext xmlns:c16="http://schemas.microsoft.com/office/drawing/2014/chart" uri="{C3380CC4-5D6E-409C-BE32-E72D297353CC}">
                <c16:uniqueId val="{0000000B-999B-42C0-A7D9-A2057CE05A51}"/>
              </c:ext>
            </c:extLst>
          </c:dPt>
          <c:dPt>
            <c:idx val="6"/>
            <c:invertIfNegative val="1"/>
            <c:bubble3D val="0"/>
            <c:spPr>
              <a:solidFill>
                <a:srgbClr val="E6E5E5"/>
              </a:solidFill>
            </c:spPr>
            <c:extLst>
              <c:ext xmlns:c16="http://schemas.microsoft.com/office/drawing/2014/chart" uri="{C3380CC4-5D6E-409C-BE32-E72D297353CC}">
                <c16:uniqueId val="{0000000D-999B-42C0-A7D9-A2057CE05A51}"/>
              </c:ext>
            </c:extLst>
          </c:dPt>
          <c:dPt>
            <c:idx val="7"/>
            <c:invertIfNegative val="1"/>
            <c:bubble3D val="0"/>
            <c:spPr>
              <a:solidFill>
                <a:srgbClr val="E6E5E5"/>
              </a:solidFill>
            </c:spPr>
            <c:extLst>
              <c:ext xmlns:c16="http://schemas.microsoft.com/office/drawing/2014/chart" uri="{C3380CC4-5D6E-409C-BE32-E72D297353CC}">
                <c16:uniqueId val="{0000000F-999B-42C0-A7D9-A2057CE05A51}"/>
              </c:ext>
            </c:extLst>
          </c:dPt>
          <c:dPt>
            <c:idx val="8"/>
            <c:invertIfNegative val="1"/>
            <c:bubble3D val="0"/>
            <c:spPr>
              <a:solidFill>
                <a:srgbClr val="E6E5E5"/>
              </a:solidFill>
            </c:spPr>
            <c:extLst>
              <c:ext xmlns:c16="http://schemas.microsoft.com/office/drawing/2014/chart" uri="{C3380CC4-5D6E-409C-BE32-E72D297353CC}">
                <c16:uniqueId val="{00000011-999B-42C0-A7D9-A2057CE05A51}"/>
              </c:ext>
            </c:extLst>
          </c:dPt>
          <c:dPt>
            <c:idx val="9"/>
            <c:invertIfNegative val="1"/>
            <c:bubble3D val="0"/>
            <c:spPr>
              <a:solidFill>
                <a:srgbClr val="E6E5E5"/>
              </a:solidFill>
            </c:spPr>
            <c:extLst>
              <c:ext xmlns:c16="http://schemas.microsoft.com/office/drawing/2014/chart" uri="{C3380CC4-5D6E-409C-BE32-E72D297353CC}">
                <c16:uniqueId val="{00000013-999B-42C0-A7D9-A2057CE05A51}"/>
              </c:ext>
            </c:extLst>
          </c:dPt>
          <c:dPt>
            <c:idx val="10"/>
            <c:invertIfNegative val="1"/>
            <c:bubble3D val="0"/>
            <c:spPr>
              <a:solidFill>
                <a:srgbClr val="E6E5E5"/>
              </a:solidFill>
            </c:spPr>
            <c:extLst>
              <c:ext xmlns:c16="http://schemas.microsoft.com/office/drawing/2014/chart" uri="{C3380CC4-5D6E-409C-BE32-E72D297353CC}">
                <c16:uniqueId val="{00000015-999B-42C0-A7D9-A2057CE05A51}"/>
              </c:ext>
            </c:extLst>
          </c:dPt>
          <c:dPt>
            <c:idx val="11"/>
            <c:invertIfNegative val="1"/>
            <c:bubble3D val="0"/>
            <c:spPr>
              <a:solidFill>
                <a:srgbClr val="E6E5E5"/>
              </a:solidFill>
            </c:spPr>
            <c:extLst>
              <c:ext xmlns:c16="http://schemas.microsoft.com/office/drawing/2014/chart" uri="{C3380CC4-5D6E-409C-BE32-E72D297353CC}">
                <c16:uniqueId val="{00000017-999B-42C0-A7D9-A2057CE05A51}"/>
              </c:ext>
            </c:extLst>
          </c:dPt>
          <c:dPt>
            <c:idx val="12"/>
            <c:invertIfNegative val="1"/>
            <c:bubble3D val="0"/>
            <c:spPr>
              <a:solidFill>
                <a:srgbClr val="E6E5E5"/>
              </a:solidFill>
            </c:spPr>
            <c:extLst>
              <c:ext xmlns:c16="http://schemas.microsoft.com/office/drawing/2014/chart" uri="{C3380CC4-5D6E-409C-BE32-E72D297353CC}">
                <c16:uniqueId val="{00000019-999B-42C0-A7D9-A2057CE05A51}"/>
              </c:ext>
            </c:extLst>
          </c:dPt>
          <c:dPt>
            <c:idx val="13"/>
            <c:invertIfNegative val="1"/>
            <c:bubble3D val="0"/>
            <c:spPr>
              <a:solidFill>
                <a:srgbClr val="E6E5E5"/>
              </a:solidFill>
            </c:spPr>
            <c:extLst>
              <c:ext xmlns:c16="http://schemas.microsoft.com/office/drawing/2014/chart" uri="{C3380CC4-5D6E-409C-BE32-E72D297353CC}">
                <c16:uniqueId val="{0000001B-999B-42C0-A7D9-A2057CE05A51}"/>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99B-42C0-A7D9-A2057CE05A51}"/>
              </c:ext>
            </c:extLst>
          </c:dPt>
          <c:dPt>
            <c:idx val="15"/>
            <c:invertIfNegative val="1"/>
            <c:bubble3D val="0"/>
            <c:spPr>
              <a:solidFill>
                <a:srgbClr val="E6E5E5"/>
              </a:solidFill>
            </c:spPr>
            <c:extLst>
              <c:ext xmlns:c16="http://schemas.microsoft.com/office/drawing/2014/chart" uri="{C3380CC4-5D6E-409C-BE32-E72D297353CC}">
                <c16:uniqueId val="{0000001F-999B-42C0-A7D9-A2057CE05A51}"/>
              </c:ext>
            </c:extLst>
          </c:dPt>
          <c:dPt>
            <c:idx val="16"/>
            <c:invertIfNegative val="1"/>
            <c:bubble3D val="0"/>
            <c:spPr>
              <a:solidFill>
                <a:srgbClr val="E6E5E5"/>
              </a:solidFill>
            </c:spPr>
            <c:extLst>
              <c:ext xmlns:c16="http://schemas.microsoft.com/office/drawing/2014/chart" uri="{C3380CC4-5D6E-409C-BE32-E72D297353CC}">
                <c16:uniqueId val="{00000021-999B-42C0-A7D9-A2057CE05A51}"/>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99B-42C0-A7D9-A2057CE05A51}"/>
              </c:ext>
            </c:extLst>
          </c:dPt>
          <c:dPt>
            <c:idx val="18"/>
            <c:invertIfNegative val="1"/>
            <c:bubble3D val="0"/>
            <c:spPr>
              <a:solidFill>
                <a:srgbClr val="E6E5E5"/>
              </a:solidFill>
            </c:spPr>
            <c:extLst>
              <c:ext xmlns:c16="http://schemas.microsoft.com/office/drawing/2014/chart" uri="{C3380CC4-5D6E-409C-BE32-E72D297353CC}">
                <c16:uniqueId val="{00000025-999B-42C0-A7D9-A2057CE05A51}"/>
              </c:ext>
            </c:extLst>
          </c:dPt>
          <c:dPt>
            <c:idx val="19"/>
            <c:invertIfNegative val="1"/>
            <c:bubble3D val="0"/>
            <c:spPr>
              <a:solidFill>
                <a:srgbClr val="E6E5E5"/>
              </a:solidFill>
            </c:spPr>
            <c:extLst>
              <c:ext xmlns:c16="http://schemas.microsoft.com/office/drawing/2014/chart" uri="{C3380CC4-5D6E-409C-BE32-E72D297353CC}">
                <c16:uniqueId val="{00000027-999B-42C0-A7D9-A2057CE05A51}"/>
              </c:ext>
            </c:extLst>
          </c:dPt>
          <c:dPt>
            <c:idx val="20"/>
            <c:invertIfNegative val="1"/>
            <c:bubble3D val="0"/>
            <c:spPr>
              <a:solidFill>
                <a:srgbClr val="E6E5E5"/>
              </a:solidFill>
            </c:spPr>
            <c:extLst>
              <c:ext xmlns:c16="http://schemas.microsoft.com/office/drawing/2014/chart" uri="{C3380CC4-5D6E-409C-BE32-E72D297353CC}">
                <c16:uniqueId val="{00000029-999B-42C0-A7D9-A2057CE05A51}"/>
              </c:ext>
            </c:extLst>
          </c:dPt>
          <c:dPt>
            <c:idx val="21"/>
            <c:invertIfNegative val="1"/>
            <c:bubble3D val="0"/>
            <c:spPr>
              <a:solidFill>
                <a:srgbClr val="E6E5E5"/>
              </a:solidFill>
            </c:spPr>
            <c:extLst>
              <c:ext xmlns:c16="http://schemas.microsoft.com/office/drawing/2014/chart" uri="{C3380CC4-5D6E-409C-BE32-E72D297353CC}">
                <c16:uniqueId val="{0000002B-999B-42C0-A7D9-A2057CE05A51}"/>
              </c:ext>
            </c:extLst>
          </c:dPt>
          <c:dPt>
            <c:idx val="22"/>
            <c:invertIfNegative val="1"/>
            <c:bubble3D val="0"/>
            <c:spPr>
              <a:solidFill>
                <a:srgbClr val="E6E5E5"/>
              </a:solidFill>
            </c:spPr>
            <c:extLst>
              <c:ext xmlns:c16="http://schemas.microsoft.com/office/drawing/2014/chart" uri="{C3380CC4-5D6E-409C-BE32-E72D297353CC}">
                <c16:uniqueId val="{0000002D-999B-42C0-A7D9-A2057CE05A51}"/>
              </c:ext>
            </c:extLst>
          </c:dPt>
          <c:dPt>
            <c:idx val="23"/>
            <c:invertIfNegative val="1"/>
            <c:bubble3D val="0"/>
            <c:spPr>
              <a:solidFill>
                <a:srgbClr val="E6E5E5"/>
              </a:solidFill>
            </c:spPr>
            <c:extLst>
              <c:ext xmlns:c16="http://schemas.microsoft.com/office/drawing/2014/chart" uri="{C3380CC4-5D6E-409C-BE32-E72D297353CC}">
                <c16:uniqueId val="{0000002F-999B-42C0-A7D9-A2057CE05A51}"/>
              </c:ext>
            </c:extLst>
          </c:dPt>
          <c:dPt>
            <c:idx val="24"/>
            <c:invertIfNegative val="1"/>
            <c:bubble3D val="0"/>
            <c:spPr>
              <a:solidFill>
                <a:srgbClr val="E6E5E5"/>
              </a:solidFill>
            </c:spPr>
            <c:extLst>
              <c:ext xmlns:c16="http://schemas.microsoft.com/office/drawing/2014/chart" uri="{C3380CC4-5D6E-409C-BE32-E72D297353CC}">
                <c16:uniqueId val="{00000031-999B-42C0-A7D9-A2057CE05A51}"/>
              </c:ext>
            </c:extLst>
          </c:dPt>
          <c:dPt>
            <c:idx val="25"/>
            <c:invertIfNegative val="1"/>
            <c:bubble3D val="0"/>
            <c:spPr>
              <a:solidFill>
                <a:srgbClr val="E6E5E5"/>
              </a:solidFill>
            </c:spPr>
            <c:extLst>
              <c:ext xmlns:c16="http://schemas.microsoft.com/office/drawing/2014/chart" uri="{C3380CC4-5D6E-409C-BE32-E72D297353CC}">
                <c16:uniqueId val="{00000033-999B-42C0-A7D9-A2057CE05A51}"/>
              </c:ext>
            </c:extLst>
          </c:dPt>
          <c:dPt>
            <c:idx val="26"/>
            <c:invertIfNegative val="1"/>
            <c:bubble3D val="0"/>
            <c:spPr>
              <a:solidFill>
                <a:srgbClr val="E6E5E5"/>
              </a:solidFill>
            </c:spPr>
            <c:extLst>
              <c:ext xmlns:c16="http://schemas.microsoft.com/office/drawing/2014/chart" uri="{C3380CC4-5D6E-409C-BE32-E72D297353CC}">
                <c16:uniqueId val="{00000035-999B-42C0-A7D9-A2057CE05A51}"/>
              </c:ext>
            </c:extLst>
          </c:dPt>
          <c:dPt>
            <c:idx val="27"/>
            <c:invertIfNegative val="1"/>
            <c:bubble3D val="0"/>
            <c:spPr>
              <a:solidFill>
                <a:srgbClr val="E6E5E5"/>
              </a:solidFill>
            </c:spPr>
            <c:extLst>
              <c:ext xmlns:c16="http://schemas.microsoft.com/office/drawing/2014/chart" uri="{C3380CC4-5D6E-409C-BE32-E72D297353CC}">
                <c16:uniqueId val="{00000037-999B-42C0-A7D9-A2057CE05A51}"/>
              </c:ext>
            </c:extLst>
          </c:dPt>
          <c:dPt>
            <c:idx val="28"/>
            <c:invertIfNegative val="1"/>
            <c:bubble3D val="0"/>
            <c:spPr>
              <a:solidFill>
                <a:srgbClr val="E6E5E5"/>
              </a:solidFill>
            </c:spPr>
            <c:extLst>
              <c:ext xmlns:c16="http://schemas.microsoft.com/office/drawing/2014/chart" uri="{C3380CC4-5D6E-409C-BE32-E72D297353CC}">
                <c16:uniqueId val="{00000039-999B-42C0-A7D9-A2057CE05A51}"/>
              </c:ext>
            </c:extLst>
          </c:dPt>
          <c:dPt>
            <c:idx val="29"/>
            <c:invertIfNegative val="1"/>
            <c:bubble3D val="0"/>
            <c:spPr>
              <a:solidFill>
                <a:srgbClr val="E6E5E5"/>
              </a:solidFill>
            </c:spPr>
            <c:extLst>
              <c:ext xmlns:c16="http://schemas.microsoft.com/office/drawing/2014/chart" uri="{C3380CC4-5D6E-409C-BE32-E72D297353CC}">
                <c16:uniqueId val="{0000003B-999B-42C0-A7D9-A2057CE05A51}"/>
              </c:ext>
            </c:extLst>
          </c:dPt>
          <c:dPt>
            <c:idx val="30"/>
            <c:invertIfNegative val="1"/>
            <c:bubble3D val="0"/>
            <c:spPr>
              <a:solidFill>
                <a:srgbClr val="E6E5E5"/>
              </a:solidFill>
            </c:spPr>
            <c:extLst>
              <c:ext xmlns:c16="http://schemas.microsoft.com/office/drawing/2014/chart" uri="{C3380CC4-5D6E-409C-BE32-E72D297353CC}">
                <c16:uniqueId val="{0000003D-999B-42C0-A7D9-A2057CE05A51}"/>
              </c:ext>
            </c:extLst>
          </c:dPt>
          <c:dPt>
            <c:idx val="31"/>
            <c:invertIfNegative val="1"/>
            <c:bubble3D val="0"/>
            <c:spPr>
              <a:solidFill>
                <a:srgbClr val="E6E5E5"/>
              </a:solidFill>
            </c:spPr>
            <c:extLst>
              <c:ext xmlns:c16="http://schemas.microsoft.com/office/drawing/2014/chart" uri="{C3380CC4-5D6E-409C-BE32-E72D297353CC}">
                <c16:uniqueId val="{0000003F-999B-42C0-A7D9-A2057CE05A51}"/>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99B-42C0-A7D9-A2057CE05A51}"/>
              </c:ext>
            </c:extLst>
          </c:dPt>
          <c:dPt>
            <c:idx val="33"/>
            <c:invertIfNegative val="1"/>
            <c:bubble3D val="0"/>
            <c:spPr>
              <a:solidFill>
                <a:srgbClr val="E6E5E5"/>
              </a:solidFill>
            </c:spPr>
            <c:extLst>
              <c:ext xmlns:c16="http://schemas.microsoft.com/office/drawing/2014/chart" uri="{C3380CC4-5D6E-409C-BE32-E72D297353CC}">
                <c16:uniqueId val="{00000043-999B-42C0-A7D9-A2057CE05A51}"/>
              </c:ext>
            </c:extLst>
          </c:dPt>
          <c:dPt>
            <c:idx val="34"/>
            <c:invertIfNegative val="1"/>
            <c:bubble3D val="0"/>
            <c:spPr>
              <a:solidFill>
                <a:srgbClr val="E6E5E5"/>
              </a:solidFill>
            </c:spPr>
            <c:extLst>
              <c:ext xmlns:c16="http://schemas.microsoft.com/office/drawing/2014/chart" uri="{C3380CC4-5D6E-409C-BE32-E72D297353CC}">
                <c16:uniqueId val="{00000045-999B-42C0-A7D9-A2057CE05A51}"/>
              </c:ext>
            </c:extLst>
          </c:dPt>
          <c:dPt>
            <c:idx val="35"/>
            <c:invertIfNegative val="1"/>
            <c:bubble3D val="0"/>
            <c:spPr>
              <a:solidFill>
                <a:srgbClr val="E6E5E5"/>
              </a:solidFill>
            </c:spPr>
            <c:extLst>
              <c:ext xmlns:c16="http://schemas.microsoft.com/office/drawing/2014/chart" uri="{C3380CC4-5D6E-409C-BE32-E72D297353CC}">
                <c16:uniqueId val="{00000047-999B-42C0-A7D9-A2057CE05A51}"/>
              </c:ext>
            </c:extLst>
          </c:dPt>
          <c:dPt>
            <c:idx val="36"/>
            <c:invertIfNegative val="1"/>
            <c:bubble3D val="0"/>
            <c:spPr>
              <a:solidFill>
                <a:srgbClr val="E6E5E5"/>
              </a:solidFill>
            </c:spPr>
            <c:extLst>
              <c:ext xmlns:c16="http://schemas.microsoft.com/office/drawing/2014/chart" uri="{C3380CC4-5D6E-409C-BE32-E72D297353CC}">
                <c16:uniqueId val="{00000049-999B-42C0-A7D9-A2057CE05A51}"/>
              </c:ext>
            </c:extLst>
          </c:dPt>
          <c:dPt>
            <c:idx val="37"/>
            <c:invertIfNegative val="1"/>
            <c:bubble3D val="0"/>
            <c:spPr>
              <a:solidFill>
                <a:srgbClr val="E6E5E5"/>
              </a:solidFill>
            </c:spPr>
            <c:extLst>
              <c:ext xmlns:c16="http://schemas.microsoft.com/office/drawing/2014/chart" uri="{C3380CC4-5D6E-409C-BE32-E72D297353CC}">
                <c16:uniqueId val="{0000004B-999B-42C0-A7D9-A2057CE05A51}"/>
              </c:ext>
            </c:extLst>
          </c:dPt>
          <c:dPt>
            <c:idx val="38"/>
            <c:invertIfNegative val="1"/>
            <c:bubble3D val="0"/>
            <c:spPr>
              <a:solidFill>
                <a:srgbClr val="E6E5E5"/>
              </a:solidFill>
            </c:spPr>
            <c:extLst>
              <c:ext xmlns:c16="http://schemas.microsoft.com/office/drawing/2014/chart" uri="{C3380CC4-5D6E-409C-BE32-E72D297353CC}">
                <c16:uniqueId val="{0000004D-999B-42C0-A7D9-A2057CE05A51}"/>
              </c:ext>
            </c:extLst>
          </c:dPt>
          <c:dPt>
            <c:idx val="39"/>
            <c:invertIfNegative val="1"/>
            <c:bubble3D val="0"/>
            <c:spPr>
              <a:solidFill>
                <a:srgbClr val="E6E5E5"/>
              </a:solidFill>
            </c:spPr>
            <c:extLst>
              <c:ext xmlns:c16="http://schemas.microsoft.com/office/drawing/2014/chart" uri="{C3380CC4-5D6E-409C-BE32-E72D297353CC}">
                <c16:uniqueId val="{0000004F-999B-42C0-A7D9-A2057CE05A51}"/>
              </c:ext>
            </c:extLst>
          </c:dPt>
          <c:dPt>
            <c:idx val="40"/>
            <c:invertIfNegative val="1"/>
            <c:bubble3D val="0"/>
            <c:spPr>
              <a:solidFill>
                <a:srgbClr val="E6E5E5"/>
              </a:solidFill>
            </c:spPr>
            <c:extLst>
              <c:ext xmlns:c16="http://schemas.microsoft.com/office/drawing/2014/chart" uri="{C3380CC4-5D6E-409C-BE32-E72D297353CC}">
                <c16:uniqueId val="{00000051-999B-42C0-A7D9-A2057CE05A51}"/>
              </c:ext>
            </c:extLst>
          </c:dPt>
          <c:dPt>
            <c:idx val="41"/>
            <c:invertIfNegative val="1"/>
            <c:bubble3D val="0"/>
            <c:spPr>
              <a:solidFill>
                <a:srgbClr val="E6E5E5"/>
              </a:solidFill>
            </c:spPr>
            <c:extLst>
              <c:ext xmlns:c16="http://schemas.microsoft.com/office/drawing/2014/chart" uri="{C3380CC4-5D6E-409C-BE32-E72D297353CC}">
                <c16:uniqueId val="{00000053-999B-42C0-A7D9-A2057CE05A51}"/>
              </c:ext>
            </c:extLst>
          </c:dPt>
          <c:dPt>
            <c:idx val="42"/>
            <c:invertIfNegative val="1"/>
            <c:bubble3D val="0"/>
            <c:spPr>
              <a:solidFill>
                <a:srgbClr val="E6E5E5"/>
              </a:solidFill>
            </c:spPr>
            <c:extLst>
              <c:ext xmlns:c16="http://schemas.microsoft.com/office/drawing/2014/chart" uri="{C3380CC4-5D6E-409C-BE32-E72D297353CC}">
                <c16:uniqueId val="{00000055-999B-42C0-A7D9-A2057CE05A51}"/>
              </c:ext>
            </c:extLst>
          </c:dPt>
          <c:dPt>
            <c:idx val="43"/>
            <c:invertIfNegative val="1"/>
            <c:bubble3D val="0"/>
            <c:spPr>
              <a:solidFill>
                <a:srgbClr val="E6E5E5"/>
              </a:solidFill>
            </c:spPr>
            <c:extLst>
              <c:ext xmlns:c16="http://schemas.microsoft.com/office/drawing/2014/chart" uri="{C3380CC4-5D6E-409C-BE32-E72D297353CC}">
                <c16:uniqueId val="{00000057-999B-42C0-A7D9-A2057CE05A51}"/>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99B-42C0-A7D9-A2057CE05A51}"/>
              </c:ext>
            </c:extLst>
          </c:dPt>
          <c:dPt>
            <c:idx val="45"/>
            <c:invertIfNegative val="1"/>
            <c:bubble3D val="0"/>
            <c:spPr>
              <a:solidFill>
                <a:srgbClr val="E6E5E5"/>
              </a:solidFill>
            </c:spPr>
            <c:extLst>
              <c:ext xmlns:c16="http://schemas.microsoft.com/office/drawing/2014/chart" uri="{C3380CC4-5D6E-409C-BE32-E72D297353CC}">
                <c16:uniqueId val="{0000005B-999B-42C0-A7D9-A2057CE05A51}"/>
              </c:ext>
            </c:extLst>
          </c:dPt>
          <c:dPt>
            <c:idx val="46"/>
            <c:invertIfNegative val="1"/>
            <c:bubble3D val="0"/>
            <c:spPr>
              <a:solidFill>
                <a:srgbClr val="E6E5E5"/>
              </a:solidFill>
            </c:spPr>
            <c:extLst>
              <c:ext xmlns:c16="http://schemas.microsoft.com/office/drawing/2014/chart" uri="{C3380CC4-5D6E-409C-BE32-E72D297353CC}">
                <c16:uniqueId val="{0000005D-999B-42C0-A7D9-A2057CE05A51}"/>
              </c:ext>
            </c:extLst>
          </c:dPt>
          <c:dPt>
            <c:idx val="47"/>
            <c:invertIfNegative val="1"/>
            <c:bubble3D val="0"/>
            <c:spPr>
              <a:solidFill>
                <a:srgbClr val="E6E5E5"/>
              </a:solidFill>
            </c:spPr>
            <c:extLst>
              <c:ext xmlns:c16="http://schemas.microsoft.com/office/drawing/2014/chart" uri="{C3380CC4-5D6E-409C-BE32-E72D297353CC}">
                <c16:uniqueId val="{0000005F-999B-42C0-A7D9-A2057CE05A51}"/>
              </c:ext>
            </c:extLst>
          </c:dPt>
          <c:dPt>
            <c:idx val="48"/>
            <c:invertIfNegative val="1"/>
            <c:bubble3D val="0"/>
            <c:spPr>
              <a:solidFill>
                <a:srgbClr val="E6E5E5"/>
              </a:solidFill>
            </c:spPr>
            <c:extLst>
              <c:ext xmlns:c16="http://schemas.microsoft.com/office/drawing/2014/chart" uri="{C3380CC4-5D6E-409C-BE32-E72D297353CC}">
                <c16:uniqueId val="{00000061-999B-42C0-A7D9-A2057CE05A51}"/>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99B-42C0-A7D9-A2057CE05A51}"/>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99B-42C0-A7D9-A2057CE05A51}"/>
              </c:ext>
            </c:extLst>
          </c:dPt>
          <c:dPt>
            <c:idx val="51"/>
            <c:invertIfNegative val="1"/>
            <c:bubble3D val="0"/>
            <c:spPr>
              <a:solidFill>
                <a:srgbClr val="E6E5E5"/>
              </a:solidFill>
            </c:spPr>
            <c:extLst>
              <c:ext xmlns:c16="http://schemas.microsoft.com/office/drawing/2014/chart" uri="{C3380CC4-5D6E-409C-BE32-E72D297353CC}">
                <c16:uniqueId val="{00000067-999B-42C0-A7D9-A2057CE05A51}"/>
              </c:ext>
            </c:extLst>
          </c:dPt>
          <c:dPt>
            <c:idx val="52"/>
            <c:invertIfNegative val="1"/>
            <c:bubble3D val="0"/>
            <c:spPr>
              <a:solidFill>
                <a:srgbClr val="E6E5E5"/>
              </a:solidFill>
            </c:spPr>
            <c:extLst>
              <c:ext xmlns:c16="http://schemas.microsoft.com/office/drawing/2014/chart" uri="{C3380CC4-5D6E-409C-BE32-E72D297353CC}">
                <c16:uniqueId val="{00000069-999B-42C0-A7D9-A2057CE05A51}"/>
              </c:ext>
            </c:extLst>
          </c:dPt>
          <c:dPt>
            <c:idx val="53"/>
            <c:invertIfNegative val="1"/>
            <c:bubble3D val="0"/>
            <c:spPr>
              <a:solidFill>
                <a:srgbClr val="E6E5E5"/>
              </a:solidFill>
            </c:spPr>
            <c:extLst>
              <c:ext xmlns:c16="http://schemas.microsoft.com/office/drawing/2014/chart" uri="{C3380CC4-5D6E-409C-BE32-E72D297353CC}">
                <c16:uniqueId val="{0000006B-999B-42C0-A7D9-A2057CE05A51}"/>
              </c:ext>
            </c:extLst>
          </c:dPt>
          <c:dPt>
            <c:idx val="54"/>
            <c:invertIfNegative val="1"/>
            <c:bubble3D val="0"/>
            <c:spPr>
              <a:solidFill>
                <a:srgbClr val="E6E5E5"/>
              </a:solidFill>
            </c:spPr>
            <c:extLst>
              <c:ext xmlns:c16="http://schemas.microsoft.com/office/drawing/2014/chart" uri="{C3380CC4-5D6E-409C-BE32-E72D297353CC}">
                <c16:uniqueId val="{0000006D-999B-42C0-A7D9-A2057CE05A51}"/>
              </c:ext>
            </c:extLst>
          </c:dPt>
          <c:dPt>
            <c:idx val="55"/>
            <c:invertIfNegative val="1"/>
            <c:bubble3D val="0"/>
            <c:spPr>
              <a:solidFill>
                <a:srgbClr val="E6E5E5"/>
              </a:solidFill>
            </c:spPr>
            <c:extLst>
              <c:ext xmlns:c16="http://schemas.microsoft.com/office/drawing/2014/chart" uri="{C3380CC4-5D6E-409C-BE32-E72D297353CC}">
                <c16:uniqueId val="{0000006F-999B-42C0-A7D9-A2057CE05A51}"/>
              </c:ext>
            </c:extLst>
          </c:dPt>
          <c:dPt>
            <c:idx val="56"/>
            <c:invertIfNegative val="1"/>
            <c:bubble3D val="0"/>
            <c:spPr>
              <a:solidFill>
                <a:srgbClr val="E6E5E5"/>
              </a:solidFill>
            </c:spPr>
            <c:extLst>
              <c:ext xmlns:c16="http://schemas.microsoft.com/office/drawing/2014/chart" uri="{C3380CC4-5D6E-409C-BE32-E72D297353CC}">
                <c16:uniqueId val="{00000071-999B-42C0-A7D9-A2057CE05A51}"/>
              </c:ext>
            </c:extLst>
          </c:dPt>
          <c:dPt>
            <c:idx val="57"/>
            <c:invertIfNegative val="1"/>
            <c:bubble3D val="0"/>
            <c:spPr>
              <a:solidFill>
                <a:srgbClr val="E6E5E5"/>
              </a:solidFill>
            </c:spPr>
            <c:extLst>
              <c:ext xmlns:c16="http://schemas.microsoft.com/office/drawing/2014/chart" uri="{C3380CC4-5D6E-409C-BE32-E72D297353CC}">
                <c16:uniqueId val="{00000073-999B-42C0-A7D9-A2057CE05A51}"/>
              </c:ext>
            </c:extLst>
          </c:dPt>
          <c:dPt>
            <c:idx val="58"/>
            <c:invertIfNegative val="1"/>
            <c:bubble3D val="0"/>
            <c:spPr>
              <a:solidFill>
                <a:srgbClr val="E6E5E5"/>
              </a:solidFill>
            </c:spPr>
            <c:extLst>
              <c:ext xmlns:c16="http://schemas.microsoft.com/office/drawing/2014/chart" uri="{C3380CC4-5D6E-409C-BE32-E72D297353CC}">
                <c16:uniqueId val="{00000075-999B-42C0-A7D9-A2057CE05A51}"/>
              </c:ext>
            </c:extLst>
          </c:dPt>
          <c:dPt>
            <c:idx val="59"/>
            <c:invertIfNegative val="1"/>
            <c:bubble3D val="0"/>
            <c:spPr>
              <a:solidFill>
                <a:srgbClr val="E6E5E5"/>
              </a:solidFill>
            </c:spPr>
            <c:extLst>
              <c:ext xmlns:c16="http://schemas.microsoft.com/office/drawing/2014/chart" uri="{C3380CC4-5D6E-409C-BE32-E72D297353CC}">
                <c16:uniqueId val="{00000077-999B-42C0-A7D9-A2057CE05A51}"/>
              </c:ext>
            </c:extLst>
          </c:dPt>
          <c:dPt>
            <c:idx val="60"/>
            <c:invertIfNegative val="1"/>
            <c:bubble3D val="0"/>
            <c:spPr>
              <a:solidFill>
                <a:srgbClr val="E6E5E5"/>
              </a:solidFill>
            </c:spPr>
            <c:extLst>
              <c:ext xmlns:c16="http://schemas.microsoft.com/office/drawing/2014/chart" uri="{C3380CC4-5D6E-409C-BE32-E72D297353CC}">
                <c16:uniqueId val="{00000079-999B-42C0-A7D9-A2057CE05A51}"/>
              </c:ext>
            </c:extLst>
          </c:dPt>
          <c:dPt>
            <c:idx val="61"/>
            <c:invertIfNegative val="1"/>
            <c:bubble3D val="0"/>
            <c:spPr>
              <a:solidFill>
                <a:srgbClr val="E6E5E5"/>
              </a:solidFill>
            </c:spPr>
            <c:extLst>
              <c:ext xmlns:c16="http://schemas.microsoft.com/office/drawing/2014/chart" uri="{C3380CC4-5D6E-409C-BE32-E72D297353CC}">
                <c16:uniqueId val="{0000007B-999B-42C0-A7D9-A2057CE05A51}"/>
              </c:ext>
            </c:extLst>
          </c:dPt>
          <c:dPt>
            <c:idx val="62"/>
            <c:invertIfNegative val="1"/>
            <c:bubble3D val="0"/>
            <c:spPr>
              <a:solidFill>
                <a:srgbClr val="E6E5E5"/>
              </a:solidFill>
            </c:spPr>
            <c:extLst>
              <c:ext xmlns:c16="http://schemas.microsoft.com/office/drawing/2014/chart" uri="{C3380CC4-5D6E-409C-BE32-E72D297353CC}">
                <c16:uniqueId val="{0000007D-999B-42C0-A7D9-A2057CE05A51}"/>
              </c:ext>
            </c:extLst>
          </c:dPt>
          <c:dPt>
            <c:idx val="63"/>
            <c:invertIfNegative val="1"/>
            <c:bubble3D val="0"/>
            <c:spPr>
              <a:solidFill>
                <a:srgbClr val="E6E5E5"/>
              </a:solidFill>
            </c:spPr>
            <c:extLst>
              <c:ext xmlns:c16="http://schemas.microsoft.com/office/drawing/2014/chart" uri="{C3380CC4-5D6E-409C-BE32-E72D297353CC}">
                <c16:uniqueId val="{0000007F-999B-42C0-A7D9-A2057CE05A51}"/>
              </c:ext>
            </c:extLst>
          </c:dPt>
          <c:dPt>
            <c:idx val="64"/>
            <c:invertIfNegative val="1"/>
            <c:bubble3D val="0"/>
            <c:spPr>
              <a:solidFill>
                <a:srgbClr val="E6E5E5"/>
              </a:solidFill>
            </c:spPr>
            <c:extLst>
              <c:ext xmlns:c16="http://schemas.microsoft.com/office/drawing/2014/chart" uri="{C3380CC4-5D6E-409C-BE32-E72D297353CC}">
                <c16:uniqueId val="{00000081-999B-42C0-A7D9-A2057CE05A51}"/>
              </c:ext>
            </c:extLst>
          </c:dPt>
          <c:dPt>
            <c:idx val="65"/>
            <c:invertIfNegative val="1"/>
            <c:bubble3D val="0"/>
            <c:spPr>
              <a:solidFill>
                <a:srgbClr val="E6E5E5"/>
              </a:solidFill>
            </c:spPr>
            <c:extLst>
              <c:ext xmlns:c16="http://schemas.microsoft.com/office/drawing/2014/chart" uri="{C3380CC4-5D6E-409C-BE32-E72D297353CC}">
                <c16:uniqueId val="{00000083-999B-42C0-A7D9-A2057CE05A51}"/>
              </c:ext>
            </c:extLst>
          </c:dPt>
          <c:dPt>
            <c:idx val="66"/>
            <c:invertIfNegative val="1"/>
            <c:bubble3D val="0"/>
            <c:spPr>
              <a:solidFill>
                <a:srgbClr val="E6E5E5"/>
              </a:solidFill>
            </c:spPr>
            <c:extLst>
              <c:ext xmlns:c16="http://schemas.microsoft.com/office/drawing/2014/chart" uri="{C3380CC4-5D6E-409C-BE32-E72D297353CC}">
                <c16:uniqueId val="{00000085-999B-42C0-A7D9-A2057CE05A51}"/>
              </c:ext>
            </c:extLst>
          </c:dPt>
          <c:dPt>
            <c:idx val="67"/>
            <c:invertIfNegative val="1"/>
            <c:bubble3D val="0"/>
            <c:spPr>
              <a:solidFill>
                <a:srgbClr val="E6E5E5"/>
              </a:solidFill>
            </c:spPr>
            <c:extLst>
              <c:ext xmlns:c16="http://schemas.microsoft.com/office/drawing/2014/chart" uri="{C3380CC4-5D6E-409C-BE32-E72D297353CC}">
                <c16:uniqueId val="{00000087-999B-42C0-A7D9-A2057CE05A51}"/>
              </c:ext>
            </c:extLst>
          </c:dPt>
          <c:dPt>
            <c:idx val="68"/>
            <c:invertIfNegative val="1"/>
            <c:bubble3D val="0"/>
            <c:spPr>
              <a:solidFill>
                <a:srgbClr val="E6E5E5"/>
              </a:solidFill>
            </c:spPr>
            <c:extLst>
              <c:ext xmlns:c16="http://schemas.microsoft.com/office/drawing/2014/chart" uri="{C3380CC4-5D6E-409C-BE32-E72D297353CC}">
                <c16:uniqueId val="{00000089-999B-42C0-A7D9-A2057CE05A51}"/>
              </c:ext>
            </c:extLst>
          </c:dPt>
          <c:dPt>
            <c:idx val="69"/>
            <c:invertIfNegative val="1"/>
            <c:bubble3D val="0"/>
            <c:spPr>
              <a:solidFill>
                <a:srgbClr val="E6E5E5"/>
              </a:solidFill>
            </c:spPr>
            <c:extLst>
              <c:ext xmlns:c16="http://schemas.microsoft.com/office/drawing/2014/chart" uri="{C3380CC4-5D6E-409C-BE32-E72D297353CC}">
                <c16:uniqueId val="{0000008B-999B-42C0-A7D9-A2057CE05A51}"/>
              </c:ext>
            </c:extLst>
          </c:dPt>
          <c:dPt>
            <c:idx val="70"/>
            <c:invertIfNegative val="1"/>
            <c:bubble3D val="0"/>
            <c:spPr>
              <a:solidFill>
                <a:srgbClr val="E6E5E5"/>
              </a:solidFill>
            </c:spPr>
            <c:extLst>
              <c:ext xmlns:c16="http://schemas.microsoft.com/office/drawing/2014/chart" uri="{C3380CC4-5D6E-409C-BE32-E72D297353CC}">
                <c16:uniqueId val="{0000008D-999B-42C0-A7D9-A2057CE05A51}"/>
              </c:ext>
            </c:extLst>
          </c:dPt>
          <c:dPt>
            <c:idx val="71"/>
            <c:invertIfNegative val="1"/>
            <c:bubble3D val="0"/>
            <c:spPr>
              <a:solidFill>
                <a:srgbClr val="E6E5E5"/>
              </a:solidFill>
            </c:spPr>
            <c:extLst>
              <c:ext xmlns:c16="http://schemas.microsoft.com/office/drawing/2014/chart" uri="{C3380CC4-5D6E-409C-BE32-E72D297353CC}">
                <c16:uniqueId val="{0000008F-999B-42C0-A7D9-A2057CE05A51}"/>
              </c:ext>
            </c:extLst>
          </c:dPt>
          <c:dPt>
            <c:idx val="72"/>
            <c:invertIfNegative val="1"/>
            <c:bubble3D val="0"/>
            <c:spPr>
              <a:solidFill>
                <a:srgbClr val="E6E5E5"/>
              </a:solidFill>
            </c:spPr>
            <c:extLst>
              <c:ext xmlns:c16="http://schemas.microsoft.com/office/drawing/2014/chart" uri="{C3380CC4-5D6E-409C-BE32-E72D297353CC}">
                <c16:uniqueId val="{00000091-999B-42C0-A7D9-A2057CE05A51}"/>
              </c:ext>
            </c:extLst>
          </c:dPt>
          <c:dPt>
            <c:idx val="73"/>
            <c:invertIfNegative val="1"/>
            <c:bubble3D val="0"/>
            <c:spPr>
              <a:solidFill>
                <a:srgbClr val="E6E5E5"/>
              </a:solidFill>
            </c:spPr>
            <c:extLst>
              <c:ext xmlns:c16="http://schemas.microsoft.com/office/drawing/2014/chart" uri="{C3380CC4-5D6E-409C-BE32-E72D297353CC}">
                <c16:uniqueId val="{00000093-999B-42C0-A7D9-A2057CE05A51}"/>
              </c:ext>
            </c:extLst>
          </c:dPt>
          <c:dPt>
            <c:idx val="74"/>
            <c:invertIfNegative val="1"/>
            <c:bubble3D val="0"/>
            <c:spPr>
              <a:solidFill>
                <a:srgbClr val="E6E5E5"/>
              </a:solidFill>
            </c:spPr>
            <c:extLst>
              <c:ext xmlns:c16="http://schemas.microsoft.com/office/drawing/2014/chart" uri="{C3380CC4-5D6E-409C-BE32-E72D297353CC}">
                <c16:uniqueId val="{00000095-999B-42C0-A7D9-A2057CE05A51}"/>
              </c:ext>
            </c:extLst>
          </c:dPt>
          <c:dPt>
            <c:idx val="75"/>
            <c:invertIfNegative val="1"/>
            <c:bubble3D val="0"/>
            <c:spPr>
              <a:solidFill>
                <a:srgbClr val="E6E5E5"/>
              </a:solidFill>
            </c:spPr>
            <c:extLst>
              <c:ext xmlns:c16="http://schemas.microsoft.com/office/drawing/2014/chart" uri="{C3380CC4-5D6E-409C-BE32-E72D297353CC}">
                <c16:uniqueId val="{00000097-999B-42C0-A7D9-A2057CE05A51}"/>
              </c:ext>
            </c:extLst>
          </c:dPt>
          <c:dPt>
            <c:idx val="76"/>
            <c:invertIfNegative val="1"/>
            <c:bubble3D val="0"/>
            <c:spPr>
              <a:solidFill>
                <a:srgbClr val="E6E5E5"/>
              </a:solidFill>
            </c:spPr>
            <c:extLst>
              <c:ext xmlns:c16="http://schemas.microsoft.com/office/drawing/2014/chart" uri="{C3380CC4-5D6E-409C-BE32-E72D297353CC}">
                <c16:uniqueId val="{00000099-999B-42C0-A7D9-A2057CE05A51}"/>
              </c:ext>
            </c:extLst>
          </c:dPt>
          <c:dPt>
            <c:idx val="77"/>
            <c:invertIfNegative val="1"/>
            <c:bubble3D val="0"/>
            <c:spPr>
              <a:solidFill>
                <a:srgbClr val="E6E5E5"/>
              </a:solidFill>
            </c:spPr>
            <c:extLst>
              <c:ext xmlns:c16="http://schemas.microsoft.com/office/drawing/2014/chart" uri="{C3380CC4-5D6E-409C-BE32-E72D297353CC}">
                <c16:uniqueId val="{0000009B-999B-42C0-A7D9-A2057CE05A51}"/>
              </c:ext>
            </c:extLst>
          </c:dPt>
          <c:dPt>
            <c:idx val="78"/>
            <c:invertIfNegative val="1"/>
            <c:bubble3D val="0"/>
            <c:spPr>
              <a:solidFill>
                <a:srgbClr val="E6E5E5"/>
              </a:solidFill>
            </c:spPr>
            <c:extLst>
              <c:ext xmlns:c16="http://schemas.microsoft.com/office/drawing/2014/chart" uri="{C3380CC4-5D6E-409C-BE32-E72D297353CC}">
                <c16:uniqueId val="{0000009D-999B-42C0-A7D9-A2057CE05A51}"/>
              </c:ext>
            </c:extLst>
          </c:dPt>
          <c:dPt>
            <c:idx val="79"/>
            <c:invertIfNegative val="1"/>
            <c:bubble3D val="0"/>
            <c:spPr>
              <a:solidFill>
                <a:srgbClr val="E6E5E5"/>
              </a:solidFill>
            </c:spPr>
            <c:extLst>
              <c:ext xmlns:c16="http://schemas.microsoft.com/office/drawing/2014/chart" uri="{C3380CC4-5D6E-409C-BE32-E72D297353CC}">
                <c16:uniqueId val="{0000009F-999B-42C0-A7D9-A2057CE05A51}"/>
              </c:ext>
            </c:extLst>
          </c:dPt>
          <c:dPt>
            <c:idx val="80"/>
            <c:invertIfNegative val="1"/>
            <c:bubble3D val="0"/>
            <c:spPr>
              <a:solidFill>
                <a:srgbClr val="E6E5E5"/>
              </a:solidFill>
            </c:spPr>
            <c:extLst>
              <c:ext xmlns:c16="http://schemas.microsoft.com/office/drawing/2014/chart" uri="{C3380CC4-5D6E-409C-BE32-E72D297353CC}">
                <c16:uniqueId val="{000000A1-999B-42C0-A7D9-A2057CE05A51}"/>
              </c:ext>
            </c:extLst>
          </c:dPt>
          <c:dPt>
            <c:idx val="81"/>
            <c:invertIfNegative val="1"/>
            <c:bubble3D val="0"/>
            <c:spPr>
              <a:solidFill>
                <a:srgbClr val="E6E5E5"/>
              </a:solidFill>
            </c:spPr>
            <c:extLst>
              <c:ext xmlns:c16="http://schemas.microsoft.com/office/drawing/2014/chart" uri="{C3380CC4-5D6E-409C-BE32-E72D297353CC}">
                <c16:uniqueId val="{000000A3-999B-42C0-A7D9-A2057CE05A51}"/>
              </c:ext>
            </c:extLst>
          </c:dPt>
          <c:dPt>
            <c:idx val="82"/>
            <c:invertIfNegative val="1"/>
            <c:bubble3D val="0"/>
            <c:spPr>
              <a:solidFill>
                <a:srgbClr val="E6E5E5"/>
              </a:solidFill>
            </c:spPr>
            <c:extLst>
              <c:ext xmlns:c16="http://schemas.microsoft.com/office/drawing/2014/chart" uri="{C3380CC4-5D6E-409C-BE32-E72D297353CC}">
                <c16:uniqueId val="{000000A5-999B-42C0-A7D9-A2057CE05A51}"/>
              </c:ext>
            </c:extLst>
          </c:dPt>
          <c:dPt>
            <c:idx val="83"/>
            <c:invertIfNegative val="1"/>
            <c:bubble3D val="0"/>
            <c:spPr>
              <a:solidFill>
                <a:srgbClr val="E6E5E5"/>
              </a:solidFill>
            </c:spPr>
            <c:extLst>
              <c:ext xmlns:c16="http://schemas.microsoft.com/office/drawing/2014/chart" uri="{C3380CC4-5D6E-409C-BE32-E72D297353CC}">
                <c16:uniqueId val="{000000A7-999B-42C0-A7D9-A2057CE05A51}"/>
              </c:ext>
            </c:extLst>
          </c:dPt>
          <c:dPt>
            <c:idx val="84"/>
            <c:invertIfNegative val="1"/>
            <c:bubble3D val="0"/>
            <c:spPr>
              <a:solidFill>
                <a:srgbClr val="E6E5E5"/>
              </a:solidFill>
            </c:spPr>
            <c:extLst>
              <c:ext xmlns:c16="http://schemas.microsoft.com/office/drawing/2014/chart" uri="{C3380CC4-5D6E-409C-BE32-E72D297353CC}">
                <c16:uniqueId val="{000000A9-999B-42C0-A7D9-A2057CE05A51}"/>
              </c:ext>
            </c:extLst>
          </c:dPt>
          <c:dPt>
            <c:idx val="85"/>
            <c:invertIfNegative val="1"/>
            <c:bubble3D val="0"/>
            <c:spPr>
              <a:solidFill>
                <a:srgbClr val="E6E5E5"/>
              </a:solidFill>
            </c:spPr>
            <c:extLst>
              <c:ext xmlns:c16="http://schemas.microsoft.com/office/drawing/2014/chart" uri="{C3380CC4-5D6E-409C-BE32-E72D297353CC}">
                <c16:uniqueId val="{000000AB-999B-42C0-A7D9-A2057CE05A51}"/>
              </c:ext>
            </c:extLst>
          </c:dPt>
          <c:dPt>
            <c:idx val="86"/>
            <c:invertIfNegative val="1"/>
            <c:bubble3D val="0"/>
            <c:spPr>
              <a:solidFill>
                <a:srgbClr val="E6E5E5"/>
              </a:solidFill>
            </c:spPr>
            <c:extLst>
              <c:ext xmlns:c16="http://schemas.microsoft.com/office/drawing/2014/chart" uri="{C3380CC4-5D6E-409C-BE32-E72D297353CC}">
                <c16:uniqueId val="{000000AD-999B-42C0-A7D9-A2057CE05A51}"/>
              </c:ext>
            </c:extLst>
          </c:dPt>
          <c:dPt>
            <c:idx val="87"/>
            <c:invertIfNegative val="1"/>
            <c:bubble3D val="0"/>
            <c:spPr>
              <a:solidFill>
                <a:srgbClr val="E6E5E5"/>
              </a:solidFill>
            </c:spPr>
            <c:extLst>
              <c:ext xmlns:c16="http://schemas.microsoft.com/office/drawing/2014/chart" uri="{C3380CC4-5D6E-409C-BE32-E72D297353CC}">
                <c16:uniqueId val="{000000AF-999B-42C0-A7D9-A2057CE05A51}"/>
              </c:ext>
            </c:extLst>
          </c:dPt>
          <c:dPt>
            <c:idx val="88"/>
            <c:invertIfNegative val="1"/>
            <c:bubble3D val="0"/>
            <c:spPr>
              <a:solidFill>
                <a:srgbClr val="E6E5E5"/>
              </a:solidFill>
            </c:spPr>
            <c:extLst>
              <c:ext xmlns:c16="http://schemas.microsoft.com/office/drawing/2014/chart" uri="{C3380CC4-5D6E-409C-BE32-E72D297353CC}">
                <c16:uniqueId val="{000000B1-999B-42C0-A7D9-A2057CE05A51}"/>
              </c:ext>
            </c:extLst>
          </c:dPt>
          <c:dPt>
            <c:idx val="89"/>
            <c:invertIfNegative val="1"/>
            <c:bubble3D val="0"/>
            <c:spPr>
              <a:solidFill>
                <a:srgbClr val="E6E5E5"/>
              </a:solidFill>
            </c:spPr>
            <c:extLst>
              <c:ext xmlns:c16="http://schemas.microsoft.com/office/drawing/2014/chart" uri="{C3380CC4-5D6E-409C-BE32-E72D297353CC}">
                <c16:uniqueId val="{000000B3-999B-42C0-A7D9-A2057CE05A51}"/>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99B-42C0-A7D9-A2057CE05A51}"/>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99B-42C0-A7D9-A2057CE05A51}"/>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99B-42C0-A7D9-A2057CE05A51}"/>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99B-42C0-A7D9-A2057CE05A51}"/>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99B-42C0-A7D9-A2057CE05A51}"/>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99B-42C0-A7D9-A2057CE05A51}"/>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99B-42C0-A7D9-A2057CE05A51}"/>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99B-42C0-A7D9-A2057CE05A51}"/>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99B-42C0-A7D9-A2057CE05A51}"/>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99B-42C0-A7D9-A2057CE05A51}"/>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99B-42C0-A7D9-A2057CE05A51}"/>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99B-42C0-A7D9-A2057CE05A51}"/>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99B-42C0-A7D9-A2057CE05A51}"/>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99B-42C0-A7D9-A2057CE05A51}"/>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99B-42C0-A7D9-A2057CE05A51}"/>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99B-42C0-A7D9-A2057CE05A51}"/>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99B-42C0-A7D9-A2057CE05A51}"/>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99B-42C0-A7D9-A2057CE05A51}"/>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99B-42C0-A7D9-A2057CE05A51}"/>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99B-42C0-A7D9-A2057CE05A51}"/>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99B-42C0-A7D9-A2057CE05A51}"/>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99B-42C0-A7D9-A2057CE05A51}"/>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99B-42C0-A7D9-A2057CE05A51}"/>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99B-42C0-A7D9-A2057CE05A51}"/>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99B-42C0-A7D9-A2057CE05A51}"/>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99B-42C0-A7D9-A2057CE05A51}"/>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99B-42C0-A7D9-A2057CE05A51}"/>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99B-42C0-A7D9-A2057CE05A51}"/>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99B-42C0-A7D9-A2057CE05A51}"/>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99B-42C0-A7D9-A2057CE05A51}"/>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99B-42C0-A7D9-A2057CE05A51}"/>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99B-42C0-A7D9-A2057CE05A51}"/>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99B-42C0-A7D9-A2057CE05A51}"/>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99B-42C0-A7D9-A2057CE05A51}"/>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99B-42C0-A7D9-A2057CE05A51}"/>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99B-42C0-A7D9-A2057CE05A51}"/>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99B-42C0-A7D9-A2057CE05A51}"/>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99B-42C0-A7D9-A2057CE05A51}"/>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99B-42C0-A7D9-A2057CE05A51}"/>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99B-42C0-A7D9-A2057CE05A51}"/>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99B-42C0-A7D9-A2057CE05A51}"/>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99B-42C0-A7D9-A2057CE05A51}"/>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99B-42C0-A7D9-A2057CE05A51}"/>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99B-42C0-A7D9-A2057CE05A51}"/>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99B-42C0-A7D9-A2057CE05A51}"/>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99B-42C0-A7D9-A2057CE05A51}"/>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99B-42C0-A7D9-A2057CE05A51}"/>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99B-42C0-A7D9-A2057CE05A51}"/>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99B-42C0-A7D9-A2057CE05A51}"/>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99B-42C0-A7D9-A2057CE05A51}"/>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99B-42C0-A7D9-A2057CE05A51}"/>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99B-42C0-A7D9-A2057CE05A51}"/>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99B-42C0-A7D9-A2057CE05A51}"/>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999B-42C0-A7D9-A2057CE05A51}"/>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999B-42C0-A7D9-A2057CE05A51}"/>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999B-42C0-A7D9-A2057CE05A51}"/>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999B-42C0-A7D9-A2057CE05A51}"/>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999B-42C0-A7D9-A2057CE05A51}"/>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999B-42C0-A7D9-A2057CE05A51}"/>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999B-42C0-A7D9-A2057CE05A51}"/>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999B-42C0-A7D9-A2057CE05A51}"/>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999B-42C0-A7D9-A2057CE05A51}"/>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999B-42C0-A7D9-A2057CE05A51}"/>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999B-42C0-A7D9-A2057CE05A51}"/>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999B-42C0-A7D9-A2057CE05A51}"/>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999B-42C0-A7D9-A2057CE05A51}"/>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999B-42C0-A7D9-A2057CE05A51}"/>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999B-42C0-A7D9-A2057CE05A51}"/>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999B-42C0-A7D9-A2057CE05A51}"/>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999B-42C0-A7D9-A2057CE05A51}"/>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999B-42C0-A7D9-A2057CE05A51}"/>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999B-42C0-A7D9-A2057CE05A51}"/>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999B-42C0-A7D9-A2057CE05A51}"/>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999B-42C0-A7D9-A2057CE05A51}"/>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999B-42C0-A7D9-A2057CE05A51}"/>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999B-42C0-A7D9-A2057CE05A51}"/>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999B-42C0-A7D9-A2057CE05A51}"/>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999B-42C0-A7D9-A2057CE05A51}"/>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999B-42C0-A7D9-A2057CE05A51}"/>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999B-42C0-A7D9-A2057CE05A51}"/>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999B-42C0-A7D9-A2057CE05A51}"/>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999B-42C0-A7D9-A2057CE05A51}"/>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999B-42C0-A7D9-A2057CE05A51}"/>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999B-42C0-A7D9-A2057CE05A51}"/>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999B-42C0-A7D9-A2057CE05A51}"/>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999B-42C0-A7D9-A2057CE05A51}"/>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999B-42C0-A7D9-A2057CE05A51}"/>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999B-42C0-A7D9-A2057CE05A51}"/>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999B-42C0-A7D9-A2057CE05A51}"/>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999B-42C0-A7D9-A2057CE05A51}"/>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83E0-4716-877A-8084D4846F88}"/>
              </c:ext>
            </c:extLst>
          </c:dPt>
          <c:dPt>
            <c:idx val="1"/>
            <c:invertIfNegative val="1"/>
            <c:bubble3D val="0"/>
            <c:spPr>
              <a:solidFill>
                <a:srgbClr val="E6E5E5"/>
              </a:solidFill>
            </c:spPr>
            <c:extLst>
              <c:ext xmlns:c16="http://schemas.microsoft.com/office/drawing/2014/chart" uri="{C3380CC4-5D6E-409C-BE32-E72D297353CC}">
                <c16:uniqueId val="{00000003-83E0-4716-877A-8084D4846F88}"/>
              </c:ext>
            </c:extLst>
          </c:dPt>
          <c:dPt>
            <c:idx val="2"/>
            <c:invertIfNegative val="1"/>
            <c:bubble3D val="0"/>
            <c:spPr>
              <a:solidFill>
                <a:srgbClr val="E6E5E5"/>
              </a:solidFill>
            </c:spPr>
            <c:extLst>
              <c:ext xmlns:c16="http://schemas.microsoft.com/office/drawing/2014/chart" uri="{C3380CC4-5D6E-409C-BE32-E72D297353CC}">
                <c16:uniqueId val="{00000005-83E0-4716-877A-8084D4846F88}"/>
              </c:ext>
            </c:extLst>
          </c:dPt>
          <c:dPt>
            <c:idx val="3"/>
            <c:invertIfNegative val="0"/>
            <c:bubble3D val="0"/>
            <c:spPr>
              <a:solidFill>
                <a:srgbClr val="E6E5E5"/>
              </a:solidFill>
              <a:ln>
                <a:noFill/>
              </a:ln>
              <a:effectLst/>
            </c:spPr>
            <c:extLst>
              <c:ext xmlns:c16="http://schemas.microsoft.com/office/drawing/2014/chart" uri="{C3380CC4-5D6E-409C-BE32-E72D297353CC}">
                <c16:uniqueId val="{00000007-83E0-4716-877A-8084D4846F88}"/>
              </c:ext>
            </c:extLst>
          </c:dPt>
          <c:dPt>
            <c:idx val="4"/>
            <c:invertIfNegative val="1"/>
            <c:bubble3D val="0"/>
            <c:spPr>
              <a:solidFill>
                <a:srgbClr val="E6E5E5"/>
              </a:solidFill>
            </c:spPr>
            <c:extLst>
              <c:ext xmlns:c16="http://schemas.microsoft.com/office/drawing/2014/chart" uri="{C3380CC4-5D6E-409C-BE32-E72D297353CC}">
                <c16:uniqueId val="{00000009-83E0-4716-877A-8084D4846F88}"/>
              </c:ext>
            </c:extLst>
          </c:dPt>
          <c:dPt>
            <c:idx val="5"/>
            <c:invertIfNegative val="1"/>
            <c:bubble3D val="0"/>
            <c:spPr>
              <a:solidFill>
                <a:srgbClr val="E6E5E5"/>
              </a:solidFill>
            </c:spPr>
            <c:extLst>
              <c:ext xmlns:c16="http://schemas.microsoft.com/office/drawing/2014/chart" uri="{C3380CC4-5D6E-409C-BE32-E72D297353CC}">
                <c16:uniqueId val="{0000000B-83E0-4716-877A-8084D4846F88}"/>
              </c:ext>
            </c:extLst>
          </c:dPt>
          <c:dPt>
            <c:idx val="6"/>
            <c:invertIfNegative val="1"/>
            <c:bubble3D val="0"/>
            <c:spPr>
              <a:solidFill>
                <a:srgbClr val="E6E5E5"/>
              </a:solidFill>
            </c:spPr>
            <c:extLst>
              <c:ext xmlns:c16="http://schemas.microsoft.com/office/drawing/2014/chart" uri="{C3380CC4-5D6E-409C-BE32-E72D297353CC}">
                <c16:uniqueId val="{0000000D-83E0-4716-877A-8084D4846F88}"/>
              </c:ext>
            </c:extLst>
          </c:dPt>
          <c:dPt>
            <c:idx val="7"/>
            <c:invertIfNegative val="1"/>
            <c:bubble3D val="0"/>
            <c:spPr>
              <a:solidFill>
                <a:srgbClr val="E6E5E5"/>
              </a:solidFill>
            </c:spPr>
            <c:extLst>
              <c:ext xmlns:c16="http://schemas.microsoft.com/office/drawing/2014/chart" uri="{C3380CC4-5D6E-409C-BE32-E72D297353CC}">
                <c16:uniqueId val="{0000000F-83E0-4716-877A-8084D4846F88}"/>
              </c:ext>
            </c:extLst>
          </c:dPt>
          <c:dPt>
            <c:idx val="8"/>
            <c:invertIfNegative val="1"/>
            <c:bubble3D val="0"/>
            <c:spPr>
              <a:solidFill>
                <a:srgbClr val="E6E5E5"/>
              </a:solidFill>
            </c:spPr>
            <c:extLst>
              <c:ext xmlns:c16="http://schemas.microsoft.com/office/drawing/2014/chart" uri="{C3380CC4-5D6E-409C-BE32-E72D297353CC}">
                <c16:uniqueId val="{00000011-83E0-4716-877A-8084D4846F88}"/>
              </c:ext>
            </c:extLst>
          </c:dPt>
          <c:dPt>
            <c:idx val="9"/>
            <c:invertIfNegative val="1"/>
            <c:bubble3D val="0"/>
            <c:spPr>
              <a:solidFill>
                <a:srgbClr val="E6E5E5"/>
              </a:solidFill>
            </c:spPr>
            <c:extLst>
              <c:ext xmlns:c16="http://schemas.microsoft.com/office/drawing/2014/chart" uri="{C3380CC4-5D6E-409C-BE32-E72D297353CC}">
                <c16:uniqueId val="{00000013-83E0-4716-877A-8084D4846F88}"/>
              </c:ext>
            </c:extLst>
          </c:dPt>
          <c:dPt>
            <c:idx val="10"/>
            <c:invertIfNegative val="1"/>
            <c:bubble3D val="0"/>
            <c:spPr>
              <a:solidFill>
                <a:srgbClr val="E6E5E5"/>
              </a:solidFill>
            </c:spPr>
            <c:extLst>
              <c:ext xmlns:c16="http://schemas.microsoft.com/office/drawing/2014/chart" uri="{C3380CC4-5D6E-409C-BE32-E72D297353CC}">
                <c16:uniqueId val="{00000015-83E0-4716-877A-8084D4846F88}"/>
              </c:ext>
            </c:extLst>
          </c:dPt>
          <c:dPt>
            <c:idx val="11"/>
            <c:invertIfNegative val="1"/>
            <c:bubble3D val="0"/>
            <c:spPr>
              <a:solidFill>
                <a:srgbClr val="E6E5E5"/>
              </a:solidFill>
            </c:spPr>
            <c:extLst>
              <c:ext xmlns:c16="http://schemas.microsoft.com/office/drawing/2014/chart" uri="{C3380CC4-5D6E-409C-BE32-E72D297353CC}">
                <c16:uniqueId val="{00000017-83E0-4716-877A-8084D4846F88}"/>
              </c:ext>
            </c:extLst>
          </c:dPt>
          <c:dPt>
            <c:idx val="12"/>
            <c:invertIfNegative val="1"/>
            <c:bubble3D val="0"/>
            <c:spPr>
              <a:solidFill>
                <a:srgbClr val="E6E5E5"/>
              </a:solidFill>
            </c:spPr>
            <c:extLst>
              <c:ext xmlns:c16="http://schemas.microsoft.com/office/drawing/2014/chart" uri="{C3380CC4-5D6E-409C-BE32-E72D297353CC}">
                <c16:uniqueId val="{00000019-83E0-4716-877A-8084D4846F88}"/>
              </c:ext>
            </c:extLst>
          </c:dPt>
          <c:dPt>
            <c:idx val="13"/>
            <c:invertIfNegative val="1"/>
            <c:bubble3D val="0"/>
            <c:spPr>
              <a:solidFill>
                <a:srgbClr val="E6E5E5"/>
              </a:solidFill>
            </c:spPr>
            <c:extLst>
              <c:ext xmlns:c16="http://schemas.microsoft.com/office/drawing/2014/chart" uri="{C3380CC4-5D6E-409C-BE32-E72D297353CC}">
                <c16:uniqueId val="{0000001B-83E0-4716-877A-8084D4846F88}"/>
              </c:ext>
            </c:extLst>
          </c:dPt>
          <c:dPt>
            <c:idx val="14"/>
            <c:invertIfNegative val="0"/>
            <c:bubble3D val="0"/>
            <c:spPr>
              <a:solidFill>
                <a:srgbClr val="E6E5E5"/>
              </a:solidFill>
              <a:ln>
                <a:noFill/>
              </a:ln>
              <a:effectLst/>
            </c:spPr>
            <c:extLst>
              <c:ext xmlns:c16="http://schemas.microsoft.com/office/drawing/2014/chart" uri="{C3380CC4-5D6E-409C-BE32-E72D297353CC}">
                <c16:uniqueId val="{0000001D-83E0-4716-877A-8084D4846F88}"/>
              </c:ext>
            </c:extLst>
          </c:dPt>
          <c:dPt>
            <c:idx val="15"/>
            <c:invertIfNegative val="1"/>
            <c:bubble3D val="0"/>
            <c:spPr>
              <a:solidFill>
                <a:srgbClr val="E6E5E5"/>
              </a:solidFill>
            </c:spPr>
            <c:extLst>
              <c:ext xmlns:c16="http://schemas.microsoft.com/office/drawing/2014/chart" uri="{C3380CC4-5D6E-409C-BE32-E72D297353CC}">
                <c16:uniqueId val="{0000001F-83E0-4716-877A-8084D4846F88}"/>
              </c:ext>
            </c:extLst>
          </c:dPt>
          <c:dPt>
            <c:idx val="16"/>
            <c:invertIfNegative val="1"/>
            <c:bubble3D val="0"/>
            <c:spPr>
              <a:solidFill>
                <a:srgbClr val="E6E5E5"/>
              </a:solidFill>
            </c:spPr>
            <c:extLst>
              <c:ext xmlns:c16="http://schemas.microsoft.com/office/drawing/2014/chart" uri="{C3380CC4-5D6E-409C-BE32-E72D297353CC}">
                <c16:uniqueId val="{00000021-83E0-4716-877A-8084D4846F88}"/>
              </c:ext>
            </c:extLst>
          </c:dPt>
          <c:dPt>
            <c:idx val="17"/>
            <c:invertIfNegative val="0"/>
            <c:bubble3D val="0"/>
            <c:spPr>
              <a:solidFill>
                <a:srgbClr val="E6E5E5"/>
              </a:solidFill>
              <a:ln>
                <a:noFill/>
              </a:ln>
              <a:effectLst/>
            </c:spPr>
            <c:extLst>
              <c:ext xmlns:c16="http://schemas.microsoft.com/office/drawing/2014/chart" uri="{C3380CC4-5D6E-409C-BE32-E72D297353CC}">
                <c16:uniqueId val="{00000023-83E0-4716-877A-8084D4846F88}"/>
              </c:ext>
            </c:extLst>
          </c:dPt>
          <c:dPt>
            <c:idx val="18"/>
            <c:invertIfNegative val="1"/>
            <c:bubble3D val="0"/>
            <c:spPr>
              <a:solidFill>
                <a:srgbClr val="E6E5E5"/>
              </a:solidFill>
            </c:spPr>
            <c:extLst>
              <c:ext xmlns:c16="http://schemas.microsoft.com/office/drawing/2014/chart" uri="{C3380CC4-5D6E-409C-BE32-E72D297353CC}">
                <c16:uniqueId val="{00000025-83E0-4716-877A-8084D4846F88}"/>
              </c:ext>
            </c:extLst>
          </c:dPt>
          <c:dPt>
            <c:idx val="19"/>
            <c:invertIfNegative val="1"/>
            <c:bubble3D val="0"/>
            <c:spPr>
              <a:solidFill>
                <a:srgbClr val="E6E5E5"/>
              </a:solidFill>
            </c:spPr>
            <c:extLst>
              <c:ext xmlns:c16="http://schemas.microsoft.com/office/drawing/2014/chart" uri="{C3380CC4-5D6E-409C-BE32-E72D297353CC}">
                <c16:uniqueId val="{00000027-83E0-4716-877A-8084D4846F88}"/>
              </c:ext>
            </c:extLst>
          </c:dPt>
          <c:dPt>
            <c:idx val="20"/>
            <c:invertIfNegative val="1"/>
            <c:bubble3D val="0"/>
            <c:spPr>
              <a:solidFill>
                <a:srgbClr val="E6E5E5"/>
              </a:solidFill>
            </c:spPr>
            <c:extLst>
              <c:ext xmlns:c16="http://schemas.microsoft.com/office/drawing/2014/chart" uri="{C3380CC4-5D6E-409C-BE32-E72D297353CC}">
                <c16:uniqueId val="{00000029-83E0-4716-877A-8084D4846F88}"/>
              </c:ext>
            </c:extLst>
          </c:dPt>
          <c:dPt>
            <c:idx val="21"/>
            <c:invertIfNegative val="1"/>
            <c:bubble3D val="0"/>
            <c:spPr>
              <a:solidFill>
                <a:srgbClr val="E6E5E5"/>
              </a:solidFill>
            </c:spPr>
            <c:extLst>
              <c:ext xmlns:c16="http://schemas.microsoft.com/office/drawing/2014/chart" uri="{C3380CC4-5D6E-409C-BE32-E72D297353CC}">
                <c16:uniqueId val="{0000002B-83E0-4716-877A-8084D4846F88}"/>
              </c:ext>
            </c:extLst>
          </c:dPt>
          <c:dPt>
            <c:idx val="22"/>
            <c:invertIfNegative val="1"/>
            <c:bubble3D val="0"/>
            <c:spPr>
              <a:solidFill>
                <a:srgbClr val="E6E5E5"/>
              </a:solidFill>
            </c:spPr>
            <c:extLst>
              <c:ext xmlns:c16="http://schemas.microsoft.com/office/drawing/2014/chart" uri="{C3380CC4-5D6E-409C-BE32-E72D297353CC}">
                <c16:uniqueId val="{0000002D-83E0-4716-877A-8084D4846F88}"/>
              </c:ext>
            </c:extLst>
          </c:dPt>
          <c:dPt>
            <c:idx val="23"/>
            <c:invertIfNegative val="1"/>
            <c:bubble3D val="0"/>
            <c:spPr>
              <a:solidFill>
                <a:srgbClr val="E6E5E5"/>
              </a:solidFill>
            </c:spPr>
            <c:extLst>
              <c:ext xmlns:c16="http://schemas.microsoft.com/office/drawing/2014/chart" uri="{C3380CC4-5D6E-409C-BE32-E72D297353CC}">
                <c16:uniqueId val="{0000002F-83E0-4716-877A-8084D4846F88}"/>
              </c:ext>
            </c:extLst>
          </c:dPt>
          <c:dPt>
            <c:idx val="24"/>
            <c:invertIfNegative val="1"/>
            <c:bubble3D val="0"/>
            <c:spPr>
              <a:solidFill>
                <a:srgbClr val="E6E5E5"/>
              </a:solidFill>
            </c:spPr>
            <c:extLst>
              <c:ext xmlns:c16="http://schemas.microsoft.com/office/drawing/2014/chart" uri="{C3380CC4-5D6E-409C-BE32-E72D297353CC}">
                <c16:uniqueId val="{00000031-83E0-4716-877A-8084D4846F88}"/>
              </c:ext>
            </c:extLst>
          </c:dPt>
          <c:dPt>
            <c:idx val="25"/>
            <c:invertIfNegative val="1"/>
            <c:bubble3D val="0"/>
            <c:spPr>
              <a:solidFill>
                <a:srgbClr val="E6E5E5"/>
              </a:solidFill>
            </c:spPr>
            <c:extLst>
              <c:ext xmlns:c16="http://schemas.microsoft.com/office/drawing/2014/chart" uri="{C3380CC4-5D6E-409C-BE32-E72D297353CC}">
                <c16:uniqueId val="{00000033-83E0-4716-877A-8084D4846F88}"/>
              </c:ext>
            </c:extLst>
          </c:dPt>
          <c:dPt>
            <c:idx val="26"/>
            <c:invertIfNegative val="1"/>
            <c:bubble3D val="0"/>
            <c:spPr>
              <a:solidFill>
                <a:srgbClr val="E6E5E5"/>
              </a:solidFill>
            </c:spPr>
            <c:extLst>
              <c:ext xmlns:c16="http://schemas.microsoft.com/office/drawing/2014/chart" uri="{C3380CC4-5D6E-409C-BE32-E72D297353CC}">
                <c16:uniqueId val="{00000035-83E0-4716-877A-8084D4846F88}"/>
              </c:ext>
            </c:extLst>
          </c:dPt>
          <c:dPt>
            <c:idx val="27"/>
            <c:invertIfNegative val="1"/>
            <c:bubble3D val="0"/>
            <c:spPr>
              <a:solidFill>
                <a:srgbClr val="E6E5E5"/>
              </a:solidFill>
            </c:spPr>
            <c:extLst>
              <c:ext xmlns:c16="http://schemas.microsoft.com/office/drawing/2014/chart" uri="{C3380CC4-5D6E-409C-BE32-E72D297353CC}">
                <c16:uniqueId val="{00000037-83E0-4716-877A-8084D4846F88}"/>
              </c:ext>
            </c:extLst>
          </c:dPt>
          <c:dPt>
            <c:idx val="28"/>
            <c:invertIfNegative val="1"/>
            <c:bubble3D val="0"/>
            <c:spPr>
              <a:solidFill>
                <a:srgbClr val="E6E5E5"/>
              </a:solidFill>
            </c:spPr>
            <c:extLst>
              <c:ext xmlns:c16="http://schemas.microsoft.com/office/drawing/2014/chart" uri="{C3380CC4-5D6E-409C-BE32-E72D297353CC}">
                <c16:uniqueId val="{00000039-83E0-4716-877A-8084D4846F88}"/>
              </c:ext>
            </c:extLst>
          </c:dPt>
          <c:dPt>
            <c:idx val="29"/>
            <c:invertIfNegative val="1"/>
            <c:bubble3D val="0"/>
            <c:spPr>
              <a:solidFill>
                <a:srgbClr val="E6E5E5"/>
              </a:solidFill>
            </c:spPr>
            <c:extLst>
              <c:ext xmlns:c16="http://schemas.microsoft.com/office/drawing/2014/chart" uri="{C3380CC4-5D6E-409C-BE32-E72D297353CC}">
                <c16:uniqueId val="{0000003B-83E0-4716-877A-8084D4846F88}"/>
              </c:ext>
            </c:extLst>
          </c:dPt>
          <c:dPt>
            <c:idx val="30"/>
            <c:invertIfNegative val="1"/>
            <c:bubble3D val="0"/>
            <c:spPr>
              <a:solidFill>
                <a:srgbClr val="E6E5E5"/>
              </a:solidFill>
            </c:spPr>
            <c:extLst>
              <c:ext xmlns:c16="http://schemas.microsoft.com/office/drawing/2014/chart" uri="{C3380CC4-5D6E-409C-BE32-E72D297353CC}">
                <c16:uniqueId val="{0000003D-83E0-4716-877A-8084D4846F88}"/>
              </c:ext>
            </c:extLst>
          </c:dPt>
          <c:dPt>
            <c:idx val="31"/>
            <c:invertIfNegative val="1"/>
            <c:bubble3D val="0"/>
            <c:spPr>
              <a:solidFill>
                <a:srgbClr val="E6E5E5"/>
              </a:solidFill>
            </c:spPr>
            <c:extLst>
              <c:ext xmlns:c16="http://schemas.microsoft.com/office/drawing/2014/chart" uri="{C3380CC4-5D6E-409C-BE32-E72D297353CC}">
                <c16:uniqueId val="{0000003F-83E0-4716-877A-8084D4846F88}"/>
              </c:ext>
            </c:extLst>
          </c:dPt>
          <c:dPt>
            <c:idx val="32"/>
            <c:invertIfNegative val="0"/>
            <c:bubble3D val="0"/>
            <c:spPr>
              <a:solidFill>
                <a:srgbClr val="E6E5E5"/>
              </a:solidFill>
              <a:ln>
                <a:noFill/>
              </a:ln>
              <a:effectLst/>
            </c:spPr>
            <c:extLst>
              <c:ext xmlns:c16="http://schemas.microsoft.com/office/drawing/2014/chart" uri="{C3380CC4-5D6E-409C-BE32-E72D297353CC}">
                <c16:uniqueId val="{00000041-83E0-4716-877A-8084D4846F88}"/>
              </c:ext>
            </c:extLst>
          </c:dPt>
          <c:dPt>
            <c:idx val="33"/>
            <c:invertIfNegative val="1"/>
            <c:bubble3D val="0"/>
            <c:spPr>
              <a:solidFill>
                <a:srgbClr val="E6E5E5"/>
              </a:solidFill>
            </c:spPr>
            <c:extLst>
              <c:ext xmlns:c16="http://schemas.microsoft.com/office/drawing/2014/chart" uri="{C3380CC4-5D6E-409C-BE32-E72D297353CC}">
                <c16:uniqueId val="{00000043-83E0-4716-877A-8084D4846F88}"/>
              </c:ext>
            </c:extLst>
          </c:dPt>
          <c:dPt>
            <c:idx val="34"/>
            <c:invertIfNegative val="1"/>
            <c:bubble3D val="0"/>
            <c:spPr>
              <a:solidFill>
                <a:srgbClr val="E6E5E5"/>
              </a:solidFill>
            </c:spPr>
            <c:extLst>
              <c:ext xmlns:c16="http://schemas.microsoft.com/office/drawing/2014/chart" uri="{C3380CC4-5D6E-409C-BE32-E72D297353CC}">
                <c16:uniqueId val="{00000045-83E0-4716-877A-8084D4846F88}"/>
              </c:ext>
            </c:extLst>
          </c:dPt>
          <c:dPt>
            <c:idx val="35"/>
            <c:invertIfNegative val="1"/>
            <c:bubble3D val="0"/>
            <c:spPr>
              <a:solidFill>
                <a:srgbClr val="E6E5E5"/>
              </a:solidFill>
            </c:spPr>
            <c:extLst>
              <c:ext xmlns:c16="http://schemas.microsoft.com/office/drawing/2014/chart" uri="{C3380CC4-5D6E-409C-BE32-E72D297353CC}">
                <c16:uniqueId val="{00000047-83E0-4716-877A-8084D4846F88}"/>
              </c:ext>
            </c:extLst>
          </c:dPt>
          <c:dPt>
            <c:idx val="36"/>
            <c:invertIfNegative val="1"/>
            <c:bubble3D val="0"/>
            <c:spPr>
              <a:solidFill>
                <a:srgbClr val="E6E5E5"/>
              </a:solidFill>
            </c:spPr>
            <c:extLst>
              <c:ext xmlns:c16="http://schemas.microsoft.com/office/drawing/2014/chart" uri="{C3380CC4-5D6E-409C-BE32-E72D297353CC}">
                <c16:uniqueId val="{00000049-83E0-4716-877A-8084D4846F88}"/>
              </c:ext>
            </c:extLst>
          </c:dPt>
          <c:dPt>
            <c:idx val="37"/>
            <c:invertIfNegative val="1"/>
            <c:bubble3D val="0"/>
            <c:spPr>
              <a:solidFill>
                <a:srgbClr val="E6E5E5"/>
              </a:solidFill>
            </c:spPr>
            <c:extLst>
              <c:ext xmlns:c16="http://schemas.microsoft.com/office/drawing/2014/chart" uri="{C3380CC4-5D6E-409C-BE32-E72D297353CC}">
                <c16:uniqueId val="{0000004B-83E0-4716-877A-8084D4846F88}"/>
              </c:ext>
            </c:extLst>
          </c:dPt>
          <c:dPt>
            <c:idx val="38"/>
            <c:invertIfNegative val="1"/>
            <c:bubble3D val="0"/>
            <c:spPr>
              <a:solidFill>
                <a:srgbClr val="E6E5E5"/>
              </a:solidFill>
            </c:spPr>
            <c:extLst>
              <c:ext xmlns:c16="http://schemas.microsoft.com/office/drawing/2014/chart" uri="{C3380CC4-5D6E-409C-BE32-E72D297353CC}">
                <c16:uniqueId val="{0000004D-83E0-4716-877A-8084D4846F88}"/>
              </c:ext>
            </c:extLst>
          </c:dPt>
          <c:dPt>
            <c:idx val="39"/>
            <c:invertIfNegative val="1"/>
            <c:bubble3D val="0"/>
            <c:spPr>
              <a:solidFill>
                <a:srgbClr val="E6E5E5"/>
              </a:solidFill>
            </c:spPr>
            <c:extLst>
              <c:ext xmlns:c16="http://schemas.microsoft.com/office/drawing/2014/chart" uri="{C3380CC4-5D6E-409C-BE32-E72D297353CC}">
                <c16:uniqueId val="{0000004F-83E0-4716-877A-8084D4846F88}"/>
              </c:ext>
            </c:extLst>
          </c:dPt>
          <c:dPt>
            <c:idx val="40"/>
            <c:invertIfNegative val="1"/>
            <c:bubble3D val="0"/>
            <c:spPr>
              <a:solidFill>
                <a:srgbClr val="E6E5E5"/>
              </a:solidFill>
            </c:spPr>
            <c:extLst>
              <c:ext xmlns:c16="http://schemas.microsoft.com/office/drawing/2014/chart" uri="{C3380CC4-5D6E-409C-BE32-E72D297353CC}">
                <c16:uniqueId val="{00000051-83E0-4716-877A-8084D4846F88}"/>
              </c:ext>
            </c:extLst>
          </c:dPt>
          <c:dPt>
            <c:idx val="41"/>
            <c:invertIfNegative val="1"/>
            <c:bubble3D val="0"/>
            <c:spPr>
              <a:solidFill>
                <a:srgbClr val="E6E5E5"/>
              </a:solidFill>
            </c:spPr>
            <c:extLst>
              <c:ext xmlns:c16="http://schemas.microsoft.com/office/drawing/2014/chart" uri="{C3380CC4-5D6E-409C-BE32-E72D297353CC}">
                <c16:uniqueId val="{00000053-83E0-4716-877A-8084D4846F88}"/>
              </c:ext>
            </c:extLst>
          </c:dPt>
          <c:dPt>
            <c:idx val="42"/>
            <c:invertIfNegative val="1"/>
            <c:bubble3D val="0"/>
            <c:spPr>
              <a:solidFill>
                <a:srgbClr val="E6E5E5"/>
              </a:solidFill>
            </c:spPr>
            <c:extLst>
              <c:ext xmlns:c16="http://schemas.microsoft.com/office/drawing/2014/chart" uri="{C3380CC4-5D6E-409C-BE32-E72D297353CC}">
                <c16:uniqueId val="{00000055-83E0-4716-877A-8084D4846F88}"/>
              </c:ext>
            </c:extLst>
          </c:dPt>
          <c:dPt>
            <c:idx val="43"/>
            <c:invertIfNegative val="1"/>
            <c:bubble3D val="0"/>
            <c:spPr>
              <a:solidFill>
                <a:srgbClr val="E6E5E5"/>
              </a:solidFill>
            </c:spPr>
            <c:extLst>
              <c:ext xmlns:c16="http://schemas.microsoft.com/office/drawing/2014/chart" uri="{C3380CC4-5D6E-409C-BE32-E72D297353CC}">
                <c16:uniqueId val="{00000057-83E0-4716-877A-8084D4846F88}"/>
              </c:ext>
            </c:extLst>
          </c:dPt>
          <c:dPt>
            <c:idx val="44"/>
            <c:invertIfNegative val="0"/>
            <c:bubble3D val="0"/>
            <c:spPr>
              <a:solidFill>
                <a:srgbClr val="E6E5E5"/>
              </a:solidFill>
              <a:ln>
                <a:noFill/>
              </a:ln>
              <a:effectLst/>
            </c:spPr>
            <c:extLst>
              <c:ext xmlns:c16="http://schemas.microsoft.com/office/drawing/2014/chart" uri="{C3380CC4-5D6E-409C-BE32-E72D297353CC}">
                <c16:uniqueId val="{00000059-83E0-4716-877A-8084D4846F88}"/>
              </c:ext>
            </c:extLst>
          </c:dPt>
          <c:dPt>
            <c:idx val="45"/>
            <c:invertIfNegative val="1"/>
            <c:bubble3D val="0"/>
            <c:spPr>
              <a:solidFill>
                <a:srgbClr val="E6E5E5"/>
              </a:solidFill>
            </c:spPr>
            <c:extLst>
              <c:ext xmlns:c16="http://schemas.microsoft.com/office/drawing/2014/chart" uri="{C3380CC4-5D6E-409C-BE32-E72D297353CC}">
                <c16:uniqueId val="{0000005B-83E0-4716-877A-8084D4846F88}"/>
              </c:ext>
            </c:extLst>
          </c:dPt>
          <c:dPt>
            <c:idx val="46"/>
            <c:invertIfNegative val="1"/>
            <c:bubble3D val="0"/>
            <c:spPr>
              <a:solidFill>
                <a:srgbClr val="E6E5E5"/>
              </a:solidFill>
            </c:spPr>
            <c:extLst>
              <c:ext xmlns:c16="http://schemas.microsoft.com/office/drawing/2014/chart" uri="{C3380CC4-5D6E-409C-BE32-E72D297353CC}">
                <c16:uniqueId val="{0000005D-83E0-4716-877A-8084D4846F88}"/>
              </c:ext>
            </c:extLst>
          </c:dPt>
          <c:dPt>
            <c:idx val="47"/>
            <c:invertIfNegative val="1"/>
            <c:bubble3D val="0"/>
            <c:spPr>
              <a:solidFill>
                <a:srgbClr val="E6E5E5"/>
              </a:solidFill>
            </c:spPr>
            <c:extLst>
              <c:ext xmlns:c16="http://schemas.microsoft.com/office/drawing/2014/chart" uri="{C3380CC4-5D6E-409C-BE32-E72D297353CC}">
                <c16:uniqueId val="{0000005F-83E0-4716-877A-8084D4846F88}"/>
              </c:ext>
            </c:extLst>
          </c:dPt>
          <c:dPt>
            <c:idx val="48"/>
            <c:invertIfNegative val="1"/>
            <c:bubble3D val="0"/>
            <c:spPr>
              <a:solidFill>
                <a:srgbClr val="E6E5E5"/>
              </a:solidFill>
            </c:spPr>
            <c:extLst>
              <c:ext xmlns:c16="http://schemas.microsoft.com/office/drawing/2014/chart" uri="{C3380CC4-5D6E-409C-BE32-E72D297353CC}">
                <c16:uniqueId val="{00000061-83E0-4716-877A-8084D4846F88}"/>
              </c:ext>
            </c:extLst>
          </c:dPt>
          <c:dPt>
            <c:idx val="49"/>
            <c:invertIfNegative val="0"/>
            <c:bubble3D val="0"/>
            <c:spPr>
              <a:solidFill>
                <a:srgbClr val="E6E5E5"/>
              </a:solidFill>
              <a:ln>
                <a:noFill/>
              </a:ln>
              <a:effectLst/>
            </c:spPr>
            <c:extLst>
              <c:ext xmlns:c16="http://schemas.microsoft.com/office/drawing/2014/chart" uri="{C3380CC4-5D6E-409C-BE32-E72D297353CC}">
                <c16:uniqueId val="{00000063-83E0-4716-877A-8084D4846F88}"/>
              </c:ext>
            </c:extLst>
          </c:dPt>
          <c:dPt>
            <c:idx val="50"/>
            <c:invertIfNegative val="0"/>
            <c:bubble3D val="0"/>
            <c:spPr>
              <a:solidFill>
                <a:srgbClr val="E6E5E5"/>
              </a:solidFill>
              <a:ln>
                <a:noFill/>
              </a:ln>
              <a:effectLst/>
            </c:spPr>
            <c:extLst>
              <c:ext xmlns:c16="http://schemas.microsoft.com/office/drawing/2014/chart" uri="{C3380CC4-5D6E-409C-BE32-E72D297353CC}">
                <c16:uniqueId val="{00000065-83E0-4716-877A-8084D4846F88}"/>
              </c:ext>
            </c:extLst>
          </c:dPt>
          <c:dPt>
            <c:idx val="51"/>
            <c:invertIfNegative val="1"/>
            <c:bubble3D val="0"/>
            <c:spPr>
              <a:solidFill>
                <a:srgbClr val="E6E5E5"/>
              </a:solidFill>
            </c:spPr>
            <c:extLst>
              <c:ext xmlns:c16="http://schemas.microsoft.com/office/drawing/2014/chart" uri="{C3380CC4-5D6E-409C-BE32-E72D297353CC}">
                <c16:uniqueId val="{00000067-83E0-4716-877A-8084D4846F88}"/>
              </c:ext>
            </c:extLst>
          </c:dPt>
          <c:dPt>
            <c:idx val="52"/>
            <c:invertIfNegative val="1"/>
            <c:bubble3D val="0"/>
            <c:spPr>
              <a:solidFill>
                <a:srgbClr val="E6E5E5"/>
              </a:solidFill>
            </c:spPr>
            <c:extLst>
              <c:ext xmlns:c16="http://schemas.microsoft.com/office/drawing/2014/chart" uri="{C3380CC4-5D6E-409C-BE32-E72D297353CC}">
                <c16:uniqueId val="{00000069-83E0-4716-877A-8084D4846F88}"/>
              </c:ext>
            </c:extLst>
          </c:dPt>
          <c:dPt>
            <c:idx val="53"/>
            <c:invertIfNegative val="1"/>
            <c:bubble3D val="0"/>
            <c:spPr>
              <a:solidFill>
                <a:srgbClr val="E6E5E5"/>
              </a:solidFill>
            </c:spPr>
            <c:extLst>
              <c:ext xmlns:c16="http://schemas.microsoft.com/office/drawing/2014/chart" uri="{C3380CC4-5D6E-409C-BE32-E72D297353CC}">
                <c16:uniqueId val="{0000006B-83E0-4716-877A-8084D4846F88}"/>
              </c:ext>
            </c:extLst>
          </c:dPt>
          <c:dPt>
            <c:idx val="54"/>
            <c:invertIfNegative val="1"/>
            <c:bubble3D val="0"/>
            <c:spPr>
              <a:solidFill>
                <a:srgbClr val="E6E5E5"/>
              </a:solidFill>
            </c:spPr>
            <c:extLst>
              <c:ext xmlns:c16="http://schemas.microsoft.com/office/drawing/2014/chart" uri="{C3380CC4-5D6E-409C-BE32-E72D297353CC}">
                <c16:uniqueId val="{0000006D-83E0-4716-877A-8084D4846F88}"/>
              </c:ext>
            </c:extLst>
          </c:dPt>
          <c:dPt>
            <c:idx val="55"/>
            <c:invertIfNegative val="1"/>
            <c:bubble3D val="0"/>
            <c:spPr>
              <a:solidFill>
                <a:srgbClr val="E6E5E5"/>
              </a:solidFill>
            </c:spPr>
            <c:extLst>
              <c:ext xmlns:c16="http://schemas.microsoft.com/office/drawing/2014/chart" uri="{C3380CC4-5D6E-409C-BE32-E72D297353CC}">
                <c16:uniqueId val="{0000006F-83E0-4716-877A-8084D4846F88}"/>
              </c:ext>
            </c:extLst>
          </c:dPt>
          <c:dPt>
            <c:idx val="56"/>
            <c:invertIfNegative val="1"/>
            <c:bubble3D val="0"/>
            <c:spPr>
              <a:solidFill>
                <a:srgbClr val="E6E5E5"/>
              </a:solidFill>
            </c:spPr>
            <c:extLst>
              <c:ext xmlns:c16="http://schemas.microsoft.com/office/drawing/2014/chart" uri="{C3380CC4-5D6E-409C-BE32-E72D297353CC}">
                <c16:uniqueId val="{00000071-83E0-4716-877A-8084D4846F88}"/>
              </c:ext>
            </c:extLst>
          </c:dPt>
          <c:dPt>
            <c:idx val="57"/>
            <c:invertIfNegative val="1"/>
            <c:bubble3D val="0"/>
            <c:spPr>
              <a:solidFill>
                <a:srgbClr val="E6E5E5"/>
              </a:solidFill>
            </c:spPr>
            <c:extLst>
              <c:ext xmlns:c16="http://schemas.microsoft.com/office/drawing/2014/chart" uri="{C3380CC4-5D6E-409C-BE32-E72D297353CC}">
                <c16:uniqueId val="{00000073-83E0-4716-877A-8084D4846F88}"/>
              </c:ext>
            </c:extLst>
          </c:dPt>
          <c:dPt>
            <c:idx val="58"/>
            <c:invertIfNegative val="1"/>
            <c:bubble3D val="0"/>
            <c:spPr>
              <a:solidFill>
                <a:srgbClr val="E6E5E5"/>
              </a:solidFill>
            </c:spPr>
            <c:extLst>
              <c:ext xmlns:c16="http://schemas.microsoft.com/office/drawing/2014/chart" uri="{C3380CC4-5D6E-409C-BE32-E72D297353CC}">
                <c16:uniqueId val="{00000075-83E0-4716-877A-8084D4846F88}"/>
              </c:ext>
            </c:extLst>
          </c:dPt>
          <c:dPt>
            <c:idx val="59"/>
            <c:invertIfNegative val="1"/>
            <c:bubble3D val="0"/>
            <c:spPr>
              <a:solidFill>
                <a:srgbClr val="E6E5E5"/>
              </a:solidFill>
            </c:spPr>
            <c:extLst>
              <c:ext xmlns:c16="http://schemas.microsoft.com/office/drawing/2014/chart" uri="{C3380CC4-5D6E-409C-BE32-E72D297353CC}">
                <c16:uniqueId val="{00000077-83E0-4716-877A-8084D4846F88}"/>
              </c:ext>
            </c:extLst>
          </c:dPt>
          <c:dPt>
            <c:idx val="60"/>
            <c:invertIfNegative val="1"/>
            <c:bubble3D val="0"/>
            <c:spPr>
              <a:solidFill>
                <a:srgbClr val="E6E5E5"/>
              </a:solidFill>
            </c:spPr>
            <c:extLst>
              <c:ext xmlns:c16="http://schemas.microsoft.com/office/drawing/2014/chart" uri="{C3380CC4-5D6E-409C-BE32-E72D297353CC}">
                <c16:uniqueId val="{00000079-83E0-4716-877A-8084D4846F88}"/>
              </c:ext>
            </c:extLst>
          </c:dPt>
          <c:dPt>
            <c:idx val="61"/>
            <c:invertIfNegative val="1"/>
            <c:bubble3D val="0"/>
            <c:spPr>
              <a:solidFill>
                <a:srgbClr val="E6E5E5"/>
              </a:solidFill>
            </c:spPr>
            <c:extLst>
              <c:ext xmlns:c16="http://schemas.microsoft.com/office/drawing/2014/chart" uri="{C3380CC4-5D6E-409C-BE32-E72D297353CC}">
                <c16:uniqueId val="{0000007B-83E0-4716-877A-8084D4846F88}"/>
              </c:ext>
            </c:extLst>
          </c:dPt>
          <c:dPt>
            <c:idx val="62"/>
            <c:invertIfNegative val="1"/>
            <c:bubble3D val="0"/>
            <c:spPr>
              <a:solidFill>
                <a:srgbClr val="E6E5E5"/>
              </a:solidFill>
            </c:spPr>
            <c:extLst>
              <c:ext xmlns:c16="http://schemas.microsoft.com/office/drawing/2014/chart" uri="{C3380CC4-5D6E-409C-BE32-E72D297353CC}">
                <c16:uniqueId val="{0000007D-83E0-4716-877A-8084D4846F88}"/>
              </c:ext>
            </c:extLst>
          </c:dPt>
          <c:dPt>
            <c:idx val="63"/>
            <c:invertIfNegative val="1"/>
            <c:bubble3D val="0"/>
            <c:spPr>
              <a:solidFill>
                <a:srgbClr val="E6E5E5"/>
              </a:solidFill>
            </c:spPr>
            <c:extLst>
              <c:ext xmlns:c16="http://schemas.microsoft.com/office/drawing/2014/chart" uri="{C3380CC4-5D6E-409C-BE32-E72D297353CC}">
                <c16:uniqueId val="{0000007F-83E0-4716-877A-8084D4846F88}"/>
              </c:ext>
            </c:extLst>
          </c:dPt>
          <c:dPt>
            <c:idx val="64"/>
            <c:invertIfNegative val="1"/>
            <c:bubble3D val="0"/>
            <c:spPr>
              <a:solidFill>
                <a:srgbClr val="E6E5E5"/>
              </a:solidFill>
            </c:spPr>
            <c:extLst>
              <c:ext xmlns:c16="http://schemas.microsoft.com/office/drawing/2014/chart" uri="{C3380CC4-5D6E-409C-BE32-E72D297353CC}">
                <c16:uniqueId val="{00000081-83E0-4716-877A-8084D4846F88}"/>
              </c:ext>
            </c:extLst>
          </c:dPt>
          <c:dPt>
            <c:idx val="65"/>
            <c:invertIfNegative val="1"/>
            <c:bubble3D val="0"/>
            <c:spPr>
              <a:solidFill>
                <a:srgbClr val="E6E5E5"/>
              </a:solidFill>
            </c:spPr>
            <c:extLst>
              <c:ext xmlns:c16="http://schemas.microsoft.com/office/drawing/2014/chart" uri="{C3380CC4-5D6E-409C-BE32-E72D297353CC}">
                <c16:uniqueId val="{00000083-83E0-4716-877A-8084D4846F88}"/>
              </c:ext>
            </c:extLst>
          </c:dPt>
          <c:dPt>
            <c:idx val="66"/>
            <c:invertIfNegative val="1"/>
            <c:bubble3D val="0"/>
            <c:spPr>
              <a:solidFill>
                <a:srgbClr val="C00000"/>
              </a:solidFill>
            </c:spPr>
            <c:extLst>
              <c:ext xmlns:c16="http://schemas.microsoft.com/office/drawing/2014/chart" uri="{C3380CC4-5D6E-409C-BE32-E72D297353CC}">
                <c16:uniqueId val="{00000085-83E0-4716-877A-8084D4846F88}"/>
              </c:ext>
            </c:extLst>
          </c:dPt>
          <c:dPt>
            <c:idx val="67"/>
            <c:invertIfNegative val="1"/>
            <c:bubble3D val="0"/>
            <c:spPr>
              <a:solidFill>
                <a:srgbClr val="E6E5E5"/>
              </a:solidFill>
            </c:spPr>
            <c:extLst>
              <c:ext xmlns:c16="http://schemas.microsoft.com/office/drawing/2014/chart" uri="{C3380CC4-5D6E-409C-BE32-E72D297353CC}">
                <c16:uniqueId val="{00000087-83E0-4716-877A-8084D4846F88}"/>
              </c:ext>
            </c:extLst>
          </c:dPt>
          <c:dPt>
            <c:idx val="68"/>
            <c:invertIfNegative val="1"/>
            <c:bubble3D val="0"/>
            <c:spPr>
              <a:solidFill>
                <a:srgbClr val="E6E5E5"/>
              </a:solidFill>
            </c:spPr>
            <c:extLst>
              <c:ext xmlns:c16="http://schemas.microsoft.com/office/drawing/2014/chart" uri="{C3380CC4-5D6E-409C-BE32-E72D297353CC}">
                <c16:uniqueId val="{00000089-83E0-4716-877A-8084D4846F88}"/>
              </c:ext>
            </c:extLst>
          </c:dPt>
          <c:dPt>
            <c:idx val="69"/>
            <c:invertIfNegative val="1"/>
            <c:bubble3D val="0"/>
            <c:spPr>
              <a:solidFill>
                <a:srgbClr val="E6E5E5"/>
              </a:solidFill>
            </c:spPr>
            <c:extLst>
              <c:ext xmlns:c16="http://schemas.microsoft.com/office/drawing/2014/chart" uri="{C3380CC4-5D6E-409C-BE32-E72D297353CC}">
                <c16:uniqueId val="{0000008B-83E0-4716-877A-8084D4846F88}"/>
              </c:ext>
            </c:extLst>
          </c:dPt>
          <c:dPt>
            <c:idx val="70"/>
            <c:invertIfNegative val="1"/>
            <c:bubble3D val="0"/>
            <c:spPr>
              <a:solidFill>
                <a:srgbClr val="E6E5E5"/>
              </a:solidFill>
            </c:spPr>
            <c:extLst>
              <c:ext xmlns:c16="http://schemas.microsoft.com/office/drawing/2014/chart" uri="{C3380CC4-5D6E-409C-BE32-E72D297353CC}">
                <c16:uniqueId val="{0000008D-83E0-4716-877A-8084D4846F88}"/>
              </c:ext>
            </c:extLst>
          </c:dPt>
          <c:dPt>
            <c:idx val="71"/>
            <c:invertIfNegative val="1"/>
            <c:bubble3D val="0"/>
            <c:spPr>
              <a:solidFill>
                <a:srgbClr val="E6E5E5"/>
              </a:solidFill>
            </c:spPr>
            <c:extLst>
              <c:ext xmlns:c16="http://schemas.microsoft.com/office/drawing/2014/chart" uri="{C3380CC4-5D6E-409C-BE32-E72D297353CC}">
                <c16:uniqueId val="{0000008F-83E0-4716-877A-8084D4846F88}"/>
              </c:ext>
            </c:extLst>
          </c:dPt>
          <c:dPt>
            <c:idx val="72"/>
            <c:invertIfNegative val="1"/>
            <c:bubble3D val="0"/>
            <c:spPr>
              <a:solidFill>
                <a:srgbClr val="E6E5E5"/>
              </a:solidFill>
            </c:spPr>
            <c:extLst>
              <c:ext xmlns:c16="http://schemas.microsoft.com/office/drawing/2014/chart" uri="{C3380CC4-5D6E-409C-BE32-E72D297353CC}">
                <c16:uniqueId val="{00000091-83E0-4716-877A-8084D4846F88}"/>
              </c:ext>
            </c:extLst>
          </c:dPt>
          <c:dPt>
            <c:idx val="73"/>
            <c:invertIfNegative val="1"/>
            <c:bubble3D val="0"/>
            <c:spPr>
              <a:solidFill>
                <a:srgbClr val="E6E5E5"/>
              </a:solidFill>
            </c:spPr>
            <c:extLst>
              <c:ext xmlns:c16="http://schemas.microsoft.com/office/drawing/2014/chart" uri="{C3380CC4-5D6E-409C-BE32-E72D297353CC}">
                <c16:uniqueId val="{00000093-83E0-4716-877A-8084D4846F88}"/>
              </c:ext>
            </c:extLst>
          </c:dPt>
          <c:dPt>
            <c:idx val="74"/>
            <c:invertIfNegative val="1"/>
            <c:bubble3D val="0"/>
            <c:spPr>
              <a:solidFill>
                <a:srgbClr val="E6E5E5"/>
              </a:solidFill>
            </c:spPr>
            <c:extLst>
              <c:ext xmlns:c16="http://schemas.microsoft.com/office/drawing/2014/chart" uri="{C3380CC4-5D6E-409C-BE32-E72D297353CC}">
                <c16:uniqueId val="{00000095-83E0-4716-877A-8084D4846F88}"/>
              </c:ext>
            </c:extLst>
          </c:dPt>
          <c:dPt>
            <c:idx val="75"/>
            <c:invertIfNegative val="1"/>
            <c:bubble3D val="0"/>
            <c:spPr>
              <a:solidFill>
                <a:srgbClr val="E6E5E5"/>
              </a:solidFill>
            </c:spPr>
            <c:extLst>
              <c:ext xmlns:c16="http://schemas.microsoft.com/office/drawing/2014/chart" uri="{C3380CC4-5D6E-409C-BE32-E72D297353CC}">
                <c16:uniqueId val="{00000097-83E0-4716-877A-8084D4846F88}"/>
              </c:ext>
            </c:extLst>
          </c:dPt>
          <c:dPt>
            <c:idx val="76"/>
            <c:invertIfNegative val="1"/>
            <c:bubble3D val="0"/>
            <c:spPr>
              <a:solidFill>
                <a:srgbClr val="E6E5E5"/>
              </a:solidFill>
            </c:spPr>
            <c:extLst>
              <c:ext xmlns:c16="http://schemas.microsoft.com/office/drawing/2014/chart" uri="{C3380CC4-5D6E-409C-BE32-E72D297353CC}">
                <c16:uniqueId val="{00000099-83E0-4716-877A-8084D4846F88}"/>
              </c:ext>
            </c:extLst>
          </c:dPt>
          <c:dPt>
            <c:idx val="77"/>
            <c:invertIfNegative val="1"/>
            <c:bubble3D val="0"/>
            <c:spPr>
              <a:solidFill>
                <a:srgbClr val="E6E5E5"/>
              </a:solidFill>
            </c:spPr>
            <c:extLst>
              <c:ext xmlns:c16="http://schemas.microsoft.com/office/drawing/2014/chart" uri="{C3380CC4-5D6E-409C-BE32-E72D297353CC}">
                <c16:uniqueId val="{0000009B-83E0-4716-877A-8084D4846F88}"/>
              </c:ext>
            </c:extLst>
          </c:dPt>
          <c:dPt>
            <c:idx val="78"/>
            <c:invertIfNegative val="1"/>
            <c:bubble3D val="0"/>
            <c:spPr>
              <a:solidFill>
                <a:srgbClr val="E6E5E5"/>
              </a:solidFill>
            </c:spPr>
            <c:extLst>
              <c:ext xmlns:c16="http://schemas.microsoft.com/office/drawing/2014/chart" uri="{C3380CC4-5D6E-409C-BE32-E72D297353CC}">
                <c16:uniqueId val="{0000009D-83E0-4716-877A-8084D4846F88}"/>
              </c:ext>
            </c:extLst>
          </c:dPt>
          <c:dPt>
            <c:idx val="79"/>
            <c:invertIfNegative val="1"/>
            <c:bubble3D val="0"/>
            <c:spPr>
              <a:solidFill>
                <a:srgbClr val="E6E5E5"/>
              </a:solidFill>
            </c:spPr>
            <c:extLst>
              <c:ext xmlns:c16="http://schemas.microsoft.com/office/drawing/2014/chart" uri="{C3380CC4-5D6E-409C-BE32-E72D297353CC}">
                <c16:uniqueId val="{0000009F-83E0-4716-877A-8084D4846F88}"/>
              </c:ext>
            </c:extLst>
          </c:dPt>
          <c:dPt>
            <c:idx val="80"/>
            <c:invertIfNegative val="1"/>
            <c:bubble3D val="0"/>
            <c:spPr>
              <a:solidFill>
                <a:srgbClr val="E6E5E5"/>
              </a:solidFill>
            </c:spPr>
            <c:extLst>
              <c:ext xmlns:c16="http://schemas.microsoft.com/office/drawing/2014/chart" uri="{C3380CC4-5D6E-409C-BE32-E72D297353CC}">
                <c16:uniqueId val="{000000A1-83E0-4716-877A-8084D4846F88}"/>
              </c:ext>
            </c:extLst>
          </c:dPt>
          <c:dPt>
            <c:idx val="81"/>
            <c:invertIfNegative val="1"/>
            <c:bubble3D val="0"/>
            <c:spPr>
              <a:solidFill>
                <a:srgbClr val="E6E5E5"/>
              </a:solidFill>
            </c:spPr>
            <c:extLst>
              <c:ext xmlns:c16="http://schemas.microsoft.com/office/drawing/2014/chart" uri="{C3380CC4-5D6E-409C-BE32-E72D297353CC}">
                <c16:uniqueId val="{000000A3-83E0-4716-877A-8084D4846F88}"/>
              </c:ext>
            </c:extLst>
          </c:dPt>
          <c:dPt>
            <c:idx val="82"/>
            <c:invertIfNegative val="1"/>
            <c:bubble3D val="0"/>
            <c:spPr>
              <a:solidFill>
                <a:srgbClr val="E6E5E5"/>
              </a:solidFill>
            </c:spPr>
            <c:extLst>
              <c:ext xmlns:c16="http://schemas.microsoft.com/office/drawing/2014/chart" uri="{C3380CC4-5D6E-409C-BE32-E72D297353CC}">
                <c16:uniqueId val="{000000A5-83E0-4716-877A-8084D4846F88}"/>
              </c:ext>
            </c:extLst>
          </c:dPt>
          <c:dPt>
            <c:idx val="83"/>
            <c:invertIfNegative val="1"/>
            <c:bubble3D val="0"/>
            <c:spPr>
              <a:solidFill>
                <a:srgbClr val="E6E5E5"/>
              </a:solidFill>
            </c:spPr>
            <c:extLst>
              <c:ext xmlns:c16="http://schemas.microsoft.com/office/drawing/2014/chart" uri="{C3380CC4-5D6E-409C-BE32-E72D297353CC}">
                <c16:uniqueId val="{000000A7-83E0-4716-877A-8084D4846F88}"/>
              </c:ext>
            </c:extLst>
          </c:dPt>
          <c:dPt>
            <c:idx val="84"/>
            <c:invertIfNegative val="1"/>
            <c:bubble3D val="0"/>
            <c:spPr>
              <a:solidFill>
                <a:srgbClr val="E6E5E5"/>
              </a:solidFill>
            </c:spPr>
            <c:extLst>
              <c:ext xmlns:c16="http://schemas.microsoft.com/office/drawing/2014/chart" uri="{C3380CC4-5D6E-409C-BE32-E72D297353CC}">
                <c16:uniqueId val="{000000A9-83E0-4716-877A-8084D4846F88}"/>
              </c:ext>
            </c:extLst>
          </c:dPt>
          <c:dPt>
            <c:idx val="85"/>
            <c:invertIfNegative val="1"/>
            <c:bubble3D val="0"/>
            <c:spPr>
              <a:solidFill>
                <a:srgbClr val="E6E5E5"/>
              </a:solidFill>
            </c:spPr>
            <c:extLst>
              <c:ext xmlns:c16="http://schemas.microsoft.com/office/drawing/2014/chart" uri="{C3380CC4-5D6E-409C-BE32-E72D297353CC}">
                <c16:uniqueId val="{000000AB-83E0-4716-877A-8084D4846F88}"/>
              </c:ext>
            </c:extLst>
          </c:dPt>
          <c:dPt>
            <c:idx val="86"/>
            <c:invertIfNegative val="1"/>
            <c:bubble3D val="0"/>
            <c:spPr>
              <a:solidFill>
                <a:srgbClr val="E6E5E5"/>
              </a:solidFill>
            </c:spPr>
            <c:extLst>
              <c:ext xmlns:c16="http://schemas.microsoft.com/office/drawing/2014/chart" uri="{C3380CC4-5D6E-409C-BE32-E72D297353CC}">
                <c16:uniqueId val="{000000AD-83E0-4716-877A-8084D4846F88}"/>
              </c:ext>
            </c:extLst>
          </c:dPt>
          <c:dPt>
            <c:idx val="87"/>
            <c:invertIfNegative val="1"/>
            <c:bubble3D val="0"/>
            <c:spPr>
              <a:solidFill>
                <a:srgbClr val="E6E5E5"/>
              </a:solidFill>
            </c:spPr>
            <c:extLst>
              <c:ext xmlns:c16="http://schemas.microsoft.com/office/drawing/2014/chart" uri="{C3380CC4-5D6E-409C-BE32-E72D297353CC}">
                <c16:uniqueId val="{000000AF-83E0-4716-877A-8084D4846F88}"/>
              </c:ext>
            </c:extLst>
          </c:dPt>
          <c:dPt>
            <c:idx val="88"/>
            <c:invertIfNegative val="1"/>
            <c:bubble3D val="0"/>
            <c:spPr>
              <a:solidFill>
                <a:srgbClr val="E6E5E5"/>
              </a:solidFill>
            </c:spPr>
            <c:extLst>
              <c:ext xmlns:c16="http://schemas.microsoft.com/office/drawing/2014/chart" uri="{C3380CC4-5D6E-409C-BE32-E72D297353CC}">
                <c16:uniqueId val="{000000B1-83E0-4716-877A-8084D4846F88}"/>
              </c:ext>
            </c:extLst>
          </c:dPt>
          <c:dPt>
            <c:idx val="89"/>
            <c:invertIfNegative val="1"/>
            <c:bubble3D val="0"/>
            <c:spPr>
              <a:solidFill>
                <a:srgbClr val="E6E5E5"/>
              </a:solidFill>
            </c:spPr>
            <c:extLst>
              <c:ext xmlns:c16="http://schemas.microsoft.com/office/drawing/2014/chart" uri="{C3380CC4-5D6E-409C-BE32-E72D297353CC}">
                <c16:uniqueId val="{000000B3-83E0-4716-877A-8084D4846F88}"/>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3E0-4716-877A-8084D4846F88}"/>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3E0-4716-877A-8084D4846F88}"/>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3E0-4716-877A-8084D4846F88}"/>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3E0-4716-877A-8084D4846F88}"/>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3E0-4716-877A-8084D4846F88}"/>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3E0-4716-877A-8084D4846F88}"/>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83E0-4716-877A-8084D4846F88}"/>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83E0-4716-877A-8084D4846F88}"/>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83E0-4716-877A-8084D4846F88}"/>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83E0-4716-877A-8084D4846F88}"/>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83E0-4716-877A-8084D4846F88}"/>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83E0-4716-877A-8084D4846F88}"/>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83E0-4716-877A-8084D4846F88}"/>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83E0-4716-877A-8084D4846F88}"/>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83E0-4716-877A-8084D4846F88}"/>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3E0-4716-877A-8084D4846F88}"/>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3E0-4716-877A-8084D4846F88}"/>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3E0-4716-877A-8084D4846F88}"/>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83E0-4716-877A-8084D4846F88}"/>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83E0-4716-877A-8084D4846F88}"/>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83E0-4716-877A-8084D4846F88}"/>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83E0-4716-877A-8084D4846F88}"/>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83E0-4716-877A-8084D4846F88}"/>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83E0-4716-877A-8084D4846F88}"/>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83E0-4716-877A-8084D4846F88}"/>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83E0-4716-877A-8084D4846F88}"/>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83E0-4716-877A-8084D4846F88}"/>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83E0-4716-877A-8084D4846F88}"/>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83E0-4716-877A-8084D4846F88}"/>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83E0-4716-877A-8084D4846F88}"/>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83E0-4716-877A-8084D4846F88}"/>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83E0-4716-877A-8084D4846F88}"/>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83E0-4716-877A-8084D4846F88}"/>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83E0-4716-877A-8084D4846F88}"/>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83E0-4716-877A-8084D4846F88}"/>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83E0-4716-877A-8084D4846F88}"/>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83E0-4716-877A-8084D4846F88}"/>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83E0-4716-877A-8084D4846F88}"/>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83E0-4716-877A-8084D4846F88}"/>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83E0-4716-877A-8084D4846F88}"/>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83E0-4716-877A-8084D4846F88}"/>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83E0-4716-877A-8084D4846F88}"/>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83E0-4716-877A-8084D4846F88}"/>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83E0-4716-877A-8084D4846F88}"/>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83E0-4716-877A-8084D4846F88}"/>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83E0-4716-877A-8084D4846F88}"/>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83E0-4716-877A-8084D4846F88}"/>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83E0-4716-877A-8084D4846F88}"/>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83E0-4716-877A-8084D4846F88}"/>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83E0-4716-877A-8084D4846F88}"/>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83E0-4716-877A-8084D4846F88}"/>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83E0-4716-877A-8084D4846F88}"/>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83E0-4716-877A-8084D4846F88}"/>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83E0-4716-877A-8084D4846F88}"/>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83E0-4716-877A-8084D4846F88}"/>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83E0-4716-877A-8084D4846F88}"/>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83E0-4716-877A-8084D4846F88}"/>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83E0-4716-877A-8084D4846F88}"/>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83E0-4716-877A-8084D4846F88}"/>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83E0-4716-877A-8084D4846F88}"/>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83E0-4716-877A-8084D4846F88}"/>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83E0-4716-877A-8084D4846F88}"/>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83E0-4716-877A-8084D4846F88}"/>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83E0-4716-877A-8084D4846F88}"/>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83E0-4716-877A-8084D4846F88}"/>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83E0-4716-877A-8084D4846F88}"/>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83E0-4716-877A-8084D4846F88}"/>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83E0-4716-877A-8084D4846F88}"/>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83E0-4716-877A-8084D4846F88}"/>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83E0-4716-877A-8084D4846F88}"/>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83E0-4716-877A-8084D4846F88}"/>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83E0-4716-877A-8084D4846F88}"/>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83E0-4716-877A-8084D4846F88}"/>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83E0-4716-877A-8084D4846F88}"/>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83E0-4716-877A-8084D4846F88}"/>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83E0-4716-877A-8084D4846F88}"/>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83E0-4716-877A-8084D4846F88}"/>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83E0-4716-877A-8084D4846F88}"/>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83E0-4716-877A-8084D4846F88}"/>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83E0-4716-877A-8084D4846F88}"/>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83E0-4716-877A-8084D4846F88}"/>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83E0-4716-877A-8084D4846F88}"/>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83E0-4716-877A-8084D4846F88}"/>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83E0-4716-877A-8084D4846F88}"/>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83E0-4716-877A-8084D4846F88}"/>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83E0-4716-877A-8084D4846F88}"/>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83E0-4716-877A-8084D4846F88}"/>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83E0-4716-877A-8084D4846F88}"/>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83E0-4716-877A-8084D4846F88}"/>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83E0-4716-877A-8084D4846F88}"/>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99B-42C0-A7D9-A2057CE05A51}"/>
              </c:ext>
            </c:extLst>
          </c:dPt>
          <c:dPt>
            <c:idx val="1"/>
            <c:invertIfNegative val="1"/>
            <c:bubble3D val="0"/>
            <c:spPr>
              <a:solidFill>
                <a:srgbClr val="E6E5E5"/>
              </a:solidFill>
            </c:spPr>
            <c:extLst>
              <c:ext xmlns:c16="http://schemas.microsoft.com/office/drawing/2014/chart" uri="{C3380CC4-5D6E-409C-BE32-E72D297353CC}">
                <c16:uniqueId val="{00000003-999B-42C0-A7D9-A2057CE05A51}"/>
              </c:ext>
            </c:extLst>
          </c:dPt>
          <c:dPt>
            <c:idx val="2"/>
            <c:invertIfNegative val="1"/>
            <c:bubble3D val="0"/>
            <c:spPr>
              <a:solidFill>
                <a:srgbClr val="E6E5E5"/>
              </a:solidFill>
            </c:spPr>
            <c:extLst>
              <c:ext xmlns:c16="http://schemas.microsoft.com/office/drawing/2014/chart" uri="{C3380CC4-5D6E-409C-BE32-E72D297353CC}">
                <c16:uniqueId val="{00000005-999B-42C0-A7D9-A2057CE05A51}"/>
              </c:ext>
            </c:extLst>
          </c:dPt>
          <c:dPt>
            <c:idx val="3"/>
            <c:invertIfNegative val="0"/>
            <c:bubble3D val="0"/>
            <c:spPr>
              <a:solidFill>
                <a:srgbClr val="E6E5E5"/>
              </a:solidFill>
              <a:ln>
                <a:noFill/>
              </a:ln>
              <a:effectLst/>
            </c:spPr>
            <c:extLst>
              <c:ext xmlns:c16="http://schemas.microsoft.com/office/drawing/2014/chart" uri="{C3380CC4-5D6E-409C-BE32-E72D297353CC}">
                <c16:uniqueId val="{00000007-999B-42C0-A7D9-A2057CE05A51}"/>
              </c:ext>
            </c:extLst>
          </c:dPt>
          <c:dPt>
            <c:idx val="4"/>
            <c:invertIfNegative val="1"/>
            <c:bubble3D val="0"/>
            <c:spPr>
              <a:solidFill>
                <a:srgbClr val="E6E5E5"/>
              </a:solidFill>
            </c:spPr>
            <c:extLst>
              <c:ext xmlns:c16="http://schemas.microsoft.com/office/drawing/2014/chart" uri="{C3380CC4-5D6E-409C-BE32-E72D297353CC}">
                <c16:uniqueId val="{00000009-999B-42C0-A7D9-A2057CE05A51}"/>
              </c:ext>
            </c:extLst>
          </c:dPt>
          <c:dPt>
            <c:idx val="5"/>
            <c:invertIfNegative val="1"/>
            <c:bubble3D val="0"/>
            <c:spPr>
              <a:solidFill>
                <a:srgbClr val="E6E5E5"/>
              </a:solidFill>
            </c:spPr>
            <c:extLst>
              <c:ext xmlns:c16="http://schemas.microsoft.com/office/drawing/2014/chart" uri="{C3380CC4-5D6E-409C-BE32-E72D297353CC}">
                <c16:uniqueId val="{0000000B-999B-42C0-A7D9-A2057CE05A51}"/>
              </c:ext>
            </c:extLst>
          </c:dPt>
          <c:dPt>
            <c:idx val="6"/>
            <c:invertIfNegative val="1"/>
            <c:bubble3D val="0"/>
            <c:spPr>
              <a:solidFill>
                <a:srgbClr val="E6E5E5"/>
              </a:solidFill>
            </c:spPr>
            <c:extLst>
              <c:ext xmlns:c16="http://schemas.microsoft.com/office/drawing/2014/chart" uri="{C3380CC4-5D6E-409C-BE32-E72D297353CC}">
                <c16:uniqueId val="{0000000D-999B-42C0-A7D9-A2057CE05A51}"/>
              </c:ext>
            </c:extLst>
          </c:dPt>
          <c:dPt>
            <c:idx val="7"/>
            <c:invertIfNegative val="1"/>
            <c:bubble3D val="0"/>
            <c:spPr>
              <a:solidFill>
                <a:srgbClr val="E6E5E5"/>
              </a:solidFill>
            </c:spPr>
            <c:extLst>
              <c:ext xmlns:c16="http://schemas.microsoft.com/office/drawing/2014/chart" uri="{C3380CC4-5D6E-409C-BE32-E72D297353CC}">
                <c16:uniqueId val="{0000000F-999B-42C0-A7D9-A2057CE05A51}"/>
              </c:ext>
            </c:extLst>
          </c:dPt>
          <c:dPt>
            <c:idx val="8"/>
            <c:invertIfNegative val="1"/>
            <c:bubble3D val="0"/>
            <c:spPr>
              <a:solidFill>
                <a:srgbClr val="E6E5E5"/>
              </a:solidFill>
            </c:spPr>
            <c:extLst>
              <c:ext xmlns:c16="http://schemas.microsoft.com/office/drawing/2014/chart" uri="{C3380CC4-5D6E-409C-BE32-E72D297353CC}">
                <c16:uniqueId val="{00000011-999B-42C0-A7D9-A2057CE05A51}"/>
              </c:ext>
            </c:extLst>
          </c:dPt>
          <c:dPt>
            <c:idx val="9"/>
            <c:invertIfNegative val="1"/>
            <c:bubble3D val="0"/>
            <c:spPr>
              <a:solidFill>
                <a:srgbClr val="E6E5E5"/>
              </a:solidFill>
            </c:spPr>
            <c:extLst>
              <c:ext xmlns:c16="http://schemas.microsoft.com/office/drawing/2014/chart" uri="{C3380CC4-5D6E-409C-BE32-E72D297353CC}">
                <c16:uniqueId val="{00000013-999B-42C0-A7D9-A2057CE05A51}"/>
              </c:ext>
            </c:extLst>
          </c:dPt>
          <c:dPt>
            <c:idx val="10"/>
            <c:invertIfNegative val="1"/>
            <c:bubble3D val="0"/>
            <c:spPr>
              <a:solidFill>
                <a:srgbClr val="E6E5E5"/>
              </a:solidFill>
            </c:spPr>
            <c:extLst>
              <c:ext xmlns:c16="http://schemas.microsoft.com/office/drawing/2014/chart" uri="{C3380CC4-5D6E-409C-BE32-E72D297353CC}">
                <c16:uniqueId val="{00000015-999B-42C0-A7D9-A2057CE05A51}"/>
              </c:ext>
            </c:extLst>
          </c:dPt>
          <c:dPt>
            <c:idx val="11"/>
            <c:invertIfNegative val="1"/>
            <c:bubble3D val="0"/>
            <c:spPr>
              <a:solidFill>
                <a:srgbClr val="E6E5E5"/>
              </a:solidFill>
            </c:spPr>
            <c:extLst>
              <c:ext xmlns:c16="http://schemas.microsoft.com/office/drawing/2014/chart" uri="{C3380CC4-5D6E-409C-BE32-E72D297353CC}">
                <c16:uniqueId val="{00000017-999B-42C0-A7D9-A2057CE05A51}"/>
              </c:ext>
            </c:extLst>
          </c:dPt>
          <c:dPt>
            <c:idx val="12"/>
            <c:invertIfNegative val="1"/>
            <c:bubble3D val="0"/>
            <c:spPr>
              <a:solidFill>
                <a:srgbClr val="E6E5E5"/>
              </a:solidFill>
            </c:spPr>
            <c:extLst>
              <c:ext xmlns:c16="http://schemas.microsoft.com/office/drawing/2014/chart" uri="{C3380CC4-5D6E-409C-BE32-E72D297353CC}">
                <c16:uniqueId val="{00000019-999B-42C0-A7D9-A2057CE05A51}"/>
              </c:ext>
            </c:extLst>
          </c:dPt>
          <c:dPt>
            <c:idx val="13"/>
            <c:invertIfNegative val="1"/>
            <c:bubble3D val="0"/>
            <c:spPr>
              <a:solidFill>
                <a:srgbClr val="E6E5E5"/>
              </a:solidFill>
            </c:spPr>
            <c:extLst>
              <c:ext xmlns:c16="http://schemas.microsoft.com/office/drawing/2014/chart" uri="{C3380CC4-5D6E-409C-BE32-E72D297353CC}">
                <c16:uniqueId val="{0000001B-999B-42C0-A7D9-A2057CE05A51}"/>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99B-42C0-A7D9-A2057CE05A51}"/>
              </c:ext>
            </c:extLst>
          </c:dPt>
          <c:dPt>
            <c:idx val="15"/>
            <c:invertIfNegative val="1"/>
            <c:bubble3D val="0"/>
            <c:spPr>
              <a:solidFill>
                <a:srgbClr val="E6E5E5"/>
              </a:solidFill>
            </c:spPr>
            <c:extLst>
              <c:ext xmlns:c16="http://schemas.microsoft.com/office/drawing/2014/chart" uri="{C3380CC4-5D6E-409C-BE32-E72D297353CC}">
                <c16:uniqueId val="{0000001F-999B-42C0-A7D9-A2057CE05A51}"/>
              </c:ext>
            </c:extLst>
          </c:dPt>
          <c:dPt>
            <c:idx val="16"/>
            <c:invertIfNegative val="1"/>
            <c:bubble3D val="0"/>
            <c:spPr>
              <a:solidFill>
                <a:srgbClr val="E6E5E5"/>
              </a:solidFill>
            </c:spPr>
            <c:extLst>
              <c:ext xmlns:c16="http://schemas.microsoft.com/office/drawing/2014/chart" uri="{C3380CC4-5D6E-409C-BE32-E72D297353CC}">
                <c16:uniqueId val="{00000021-999B-42C0-A7D9-A2057CE05A51}"/>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99B-42C0-A7D9-A2057CE05A51}"/>
              </c:ext>
            </c:extLst>
          </c:dPt>
          <c:dPt>
            <c:idx val="18"/>
            <c:invertIfNegative val="1"/>
            <c:bubble3D val="0"/>
            <c:spPr>
              <a:solidFill>
                <a:srgbClr val="E6E5E5"/>
              </a:solidFill>
            </c:spPr>
            <c:extLst>
              <c:ext xmlns:c16="http://schemas.microsoft.com/office/drawing/2014/chart" uri="{C3380CC4-5D6E-409C-BE32-E72D297353CC}">
                <c16:uniqueId val="{00000025-999B-42C0-A7D9-A2057CE05A51}"/>
              </c:ext>
            </c:extLst>
          </c:dPt>
          <c:dPt>
            <c:idx val="19"/>
            <c:invertIfNegative val="1"/>
            <c:bubble3D val="0"/>
            <c:spPr>
              <a:solidFill>
                <a:srgbClr val="E6E5E5"/>
              </a:solidFill>
            </c:spPr>
            <c:extLst>
              <c:ext xmlns:c16="http://schemas.microsoft.com/office/drawing/2014/chart" uri="{C3380CC4-5D6E-409C-BE32-E72D297353CC}">
                <c16:uniqueId val="{00000027-999B-42C0-A7D9-A2057CE05A51}"/>
              </c:ext>
            </c:extLst>
          </c:dPt>
          <c:dPt>
            <c:idx val="20"/>
            <c:invertIfNegative val="1"/>
            <c:bubble3D val="0"/>
            <c:spPr>
              <a:solidFill>
                <a:srgbClr val="E6E5E5"/>
              </a:solidFill>
            </c:spPr>
            <c:extLst>
              <c:ext xmlns:c16="http://schemas.microsoft.com/office/drawing/2014/chart" uri="{C3380CC4-5D6E-409C-BE32-E72D297353CC}">
                <c16:uniqueId val="{00000029-999B-42C0-A7D9-A2057CE05A51}"/>
              </c:ext>
            </c:extLst>
          </c:dPt>
          <c:dPt>
            <c:idx val="21"/>
            <c:invertIfNegative val="1"/>
            <c:bubble3D val="0"/>
            <c:spPr>
              <a:solidFill>
                <a:srgbClr val="E6E5E5"/>
              </a:solidFill>
            </c:spPr>
            <c:extLst>
              <c:ext xmlns:c16="http://schemas.microsoft.com/office/drawing/2014/chart" uri="{C3380CC4-5D6E-409C-BE32-E72D297353CC}">
                <c16:uniqueId val="{0000002B-999B-42C0-A7D9-A2057CE05A51}"/>
              </c:ext>
            </c:extLst>
          </c:dPt>
          <c:dPt>
            <c:idx val="22"/>
            <c:invertIfNegative val="1"/>
            <c:bubble3D val="0"/>
            <c:spPr>
              <a:solidFill>
                <a:srgbClr val="E6E5E5"/>
              </a:solidFill>
            </c:spPr>
            <c:extLst>
              <c:ext xmlns:c16="http://schemas.microsoft.com/office/drawing/2014/chart" uri="{C3380CC4-5D6E-409C-BE32-E72D297353CC}">
                <c16:uniqueId val="{0000002D-999B-42C0-A7D9-A2057CE05A51}"/>
              </c:ext>
            </c:extLst>
          </c:dPt>
          <c:dPt>
            <c:idx val="23"/>
            <c:invertIfNegative val="1"/>
            <c:bubble3D val="0"/>
            <c:spPr>
              <a:solidFill>
                <a:srgbClr val="E6E5E5"/>
              </a:solidFill>
            </c:spPr>
            <c:extLst>
              <c:ext xmlns:c16="http://schemas.microsoft.com/office/drawing/2014/chart" uri="{C3380CC4-5D6E-409C-BE32-E72D297353CC}">
                <c16:uniqueId val="{0000002F-999B-42C0-A7D9-A2057CE05A51}"/>
              </c:ext>
            </c:extLst>
          </c:dPt>
          <c:dPt>
            <c:idx val="24"/>
            <c:invertIfNegative val="1"/>
            <c:bubble3D val="0"/>
            <c:spPr>
              <a:solidFill>
                <a:srgbClr val="E6E5E5"/>
              </a:solidFill>
            </c:spPr>
            <c:extLst>
              <c:ext xmlns:c16="http://schemas.microsoft.com/office/drawing/2014/chart" uri="{C3380CC4-5D6E-409C-BE32-E72D297353CC}">
                <c16:uniqueId val="{00000031-999B-42C0-A7D9-A2057CE05A51}"/>
              </c:ext>
            </c:extLst>
          </c:dPt>
          <c:dPt>
            <c:idx val="25"/>
            <c:invertIfNegative val="1"/>
            <c:bubble3D val="0"/>
            <c:spPr>
              <a:solidFill>
                <a:srgbClr val="E6E5E5"/>
              </a:solidFill>
            </c:spPr>
            <c:extLst>
              <c:ext xmlns:c16="http://schemas.microsoft.com/office/drawing/2014/chart" uri="{C3380CC4-5D6E-409C-BE32-E72D297353CC}">
                <c16:uniqueId val="{00000033-999B-42C0-A7D9-A2057CE05A51}"/>
              </c:ext>
            </c:extLst>
          </c:dPt>
          <c:dPt>
            <c:idx val="26"/>
            <c:invertIfNegative val="1"/>
            <c:bubble3D val="0"/>
            <c:spPr>
              <a:solidFill>
                <a:srgbClr val="E6E5E5"/>
              </a:solidFill>
            </c:spPr>
            <c:extLst>
              <c:ext xmlns:c16="http://schemas.microsoft.com/office/drawing/2014/chart" uri="{C3380CC4-5D6E-409C-BE32-E72D297353CC}">
                <c16:uniqueId val="{00000035-999B-42C0-A7D9-A2057CE05A51}"/>
              </c:ext>
            </c:extLst>
          </c:dPt>
          <c:dPt>
            <c:idx val="27"/>
            <c:invertIfNegative val="1"/>
            <c:bubble3D val="0"/>
            <c:spPr>
              <a:solidFill>
                <a:srgbClr val="E6E5E5"/>
              </a:solidFill>
            </c:spPr>
            <c:extLst>
              <c:ext xmlns:c16="http://schemas.microsoft.com/office/drawing/2014/chart" uri="{C3380CC4-5D6E-409C-BE32-E72D297353CC}">
                <c16:uniqueId val="{00000037-999B-42C0-A7D9-A2057CE05A51}"/>
              </c:ext>
            </c:extLst>
          </c:dPt>
          <c:dPt>
            <c:idx val="28"/>
            <c:invertIfNegative val="1"/>
            <c:bubble3D val="0"/>
            <c:spPr>
              <a:solidFill>
                <a:srgbClr val="E6E5E5"/>
              </a:solidFill>
            </c:spPr>
            <c:extLst>
              <c:ext xmlns:c16="http://schemas.microsoft.com/office/drawing/2014/chart" uri="{C3380CC4-5D6E-409C-BE32-E72D297353CC}">
                <c16:uniqueId val="{00000039-999B-42C0-A7D9-A2057CE05A51}"/>
              </c:ext>
            </c:extLst>
          </c:dPt>
          <c:dPt>
            <c:idx val="29"/>
            <c:invertIfNegative val="1"/>
            <c:bubble3D val="0"/>
            <c:spPr>
              <a:solidFill>
                <a:srgbClr val="E6E5E5"/>
              </a:solidFill>
            </c:spPr>
            <c:extLst>
              <c:ext xmlns:c16="http://schemas.microsoft.com/office/drawing/2014/chart" uri="{C3380CC4-5D6E-409C-BE32-E72D297353CC}">
                <c16:uniqueId val="{0000003B-999B-42C0-A7D9-A2057CE05A51}"/>
              </c:ext>
            </c:extLst>
          </c:dPt>
          <c:dPt>
            <c:idx val="30"/>
            <c:invertIfNegative val="1"/>
            <c:bubble3D val="0"/>
            <c:spPr>
              <a:solidFill>
                <a:srgbClr val="E6E5E5"/>
              </a:solidFill>
            </c:spPr>
            <c:extLst>
              <c:ext xmlns:c16="http://schemas.microsoft.com/office/drawing/2014/chart" uri="{C3380CC4-5D6E-409C-BE32-E72D297353CC}">
                <c16:uniqueId val="{0000003D-999B-42C0-A7D9-A2057CE05A51}"/>
              </c:ext>
            </c:extLst>
          </c:dPt>
          <c:dPt>
            <c:idx val="31"/>
            <c:invertIfNegative val="1"/>
            <c:bubble3D val="0"/>
            <c:spPr>
              <a:solidFill>
                <a:srgbClr val="E6E5E5"/>
              </a:solidFill>
            </c:spPr>
            <c:extLst>
              <c:ext xmlns:c16="http://schemas.microsoft.com/office/drawing/2014/chart" uri="{C3380CC4-5D6E-409C-BE32-E72D297353CC}">
                <c16:uniqueId val="{0000003F-999B-42C0-A7D9-A2057CE05A51}"/>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99B-42C0-A7D9-A2057CE05A51}"/>
              </c:ext>
            </c:extLst>
          </c:dPt>
          <c:dPt>
            <c:idx val="33"/>
            <c:invertIfNegative val="1"/>
            <c:bubble3D val="0"/>
            <c:spPr>
              <a:solidFill>
                <a:srgbClr val="E6E5E5"/>
              </a:solidFill>
            </c:spPr>
            <c:extLst>
              <c:ext xmlns:c16="http://schemas.microsoft.com/office/drawing/2014/chart" uri="{C3380CC4-5D6E-409C-BE32-E72D297353CC}">
                <c16:uniqueId val="{00000043-999B-42C0-A7D9-A2057CE05A51}"/>
              </c:ext>
            </c:extLst>
          </c:dPt>
          <c:dPt>
            <c:idx val="34"/>
            <c:invertIfNegative val="1"/>
            <c:bubble3D val="0"/>
            <c:spPr>
              <a:solidFill>
                <a:srgbClr val="E6E5E5"/>
              </a:solidFill>
            </c:spPr>
            <c:extLst>
              <c:ext xmlns:c16="http://schemas.microsoft.com/office/drawing/2014/chart" uri="{C3380CC4-5D6E-409C-BE32-E72D297353CC}">
                <c16:uniqueId val="{00000045-999B-42C0-A7D9-A2057CE05A51}"/>
              </c:ext>
            </c:extLst>
          </c:dPt>
          <c:dPt>
            <c:idx val="35"/>
            <c:invertIfNegative val="1"/>
            <c:bubble3D val="0"/>
            <c:spPr>
              <a:solidFill>
                <a:srgbClr val="E6E5E5"/>
              </a:solidFill>
            </c:spPr>
            <c:extLst>
              <c:ext xmlns:c16="http://schemas.microsoft.com/office/drawing/2014/chart" uri="{C3380CC4-5D6E-409C-BE32-E72D297353CC}">
                <c16:uniqueId val="{00000047-999B-42C0-A7D9-A2057CE05A51}"/>
              </c:ext>
            </c:extLst>
          </c:dPt>
          <c:dPt>
            <c:idx val="36"/>
            <c:invertIfNegative val="1"/>
            <c:bubble3D val="0"/>
            <c:spPr>
              <a:solidFill>
                <a:srgbClr val="E6E5E5"/>
              </a:solidFill>
            </c:spPr>
            <c:extLst>
              <c:ext xmlns:c16="http://schemas.microsoft.com/office/drawing/2014/chart" uri="{C3380CC4-5D6E-409C-BE32-E72D297353CC}">
                <c16:uniqueId val="{00000049-999B-42C0-A7D9-A2057CE05A51}"/>
              </c:ext>
            </c:extLst>
          </c:dPt>
          <c:dPt>
            <c:idx val="37"/>
            <c:invertIfNegative val="1"/>
            <c:bubble3D val="0"/>
            <c:spPr>
              <a:solidFill>
                <a:srgbClr val="E6E5E5"/>
              </a:solidFill>
            </c:spPr>
            <c:extLst>
              <c:ext xmlns:c16="http://schemas.microsoft.com/office/drawing/2014/chart" uri="{C3380CC4-5D6E-409C-BE32-E72D297353CC}">
                <c16:uniqueId val="{0000004B-999B-42C0-A7D9-A2057CE05A51}"/>
              </c:ext>
            </c:extLst>
          </c:dPt>
          <c:dPt>
            <c:idx val="38"/>
            <c:invertIfNegative val="1"/>
            <c:bubble3D val="0"/>
            <c:spPr>
              <a:solidFill>
                <a:srgbClr val="E6E5E5"/>
              </a:solidFill>
            </c:spPr>
            <c:extLst>
              <c:ext xmlns:c16="http://schemas.microsoft.com/office/drawing/2014/chart" uri="{C3380CC4-5D6E-409C-BE32-E72D297353CC}">
                <c16:uniqueId val="{0000004D-999B-42C0-A7D9-A2057CE05A51}"/>
              </c:ext>
            </c:extLst>
          </c:dPt>
          <c:dPt>
            <c:idx val="39"/>
            <c:invertIfNegative val="1"/>
            <c:bubble3D val="0"/>
            <c:spPr>
              <a:solidFill>
                <a:srgbClr val="E6E5E5"/>
              </a:solidFill>
            </c:spPr>
            <c:extLst>
              <c:ext xmlns:c16="http://schemas.microsoft.com/office/drawing/2014/chart" uri="{C3380CC4-5D6E-409C-BE32-E72D297353CC}">
                <c16:uniqueId val="{0000004F-999B-42C0-A7D9-A2057CE05A51}"/>
              </c:ext>
            </c:extLst>
          </c:dPt>
          <c:dPt>
            <c:idx val="40"/>
            <c:invertIfNegative val="1"/>
            <c:bubble3D val="0"/>
            <c:spPr>
              <a:solidFill>
                <a:srgbClr val="E6E5E5"/>
              </a:solidFill>
            </c:spPr>
            <c:extLst>
              <c:ext xmlns:c16="http://schemas.microsoft.com/office/drawing/2014/chart" uri="{C3380CC4-5D6E-409C-BE32-E72D297353CC}">
                <c16:uniqueId val="{00000051-999B-42C0-A7D9-A2057CE05A51}"/>
              </c:ext>
            </c:extLst>
          </c:dPt>
          <c:dPt>
            <c:idx val="41"/>
            <c:invertIfNegative val="1"/>
            <c:bubble3D val="0"/>
            <c:spPr>
              <a:solidFill>
                <a:srgbClr val="E6E5E5"/>
              </a:solidFill>
            </c:spPr>
            <c:extLst>
              <c:ext xmlns:c16="http://schemas.microsoft.com/office/drawing/2014/chart" uri="{C3380CC4-5D6E-409C-BE32-E72D297353CC}">
                <c16:uniqueId val="{00000053-999B-42C0-A7D9-A2057CE05A51}"/>
              </c:ext>
            </c:extLst>
          </c:dPt>
          <c:dPt>
            <c:idx val="42"/>
            <c:invertIfNegative val="1"/>
            <c:bubble3D val="0"/>
            <c:spPr>
              <a:solidFill>
                <a:srgbClr val="E6E5E5"/>
              </a:solidFill>
            </c:spPr>
            <c:extLst>
              <c:ext xmlns:c16="http://schemas.microsoft.com/office/drawing/2014/chart" uri="{C3380CC4-5D6E-409C-BE32-E72D297353CC}">
                <c16:uniqueId val="{00000055-999B-42C0-A7D9-A2057CE05A51}"/>
              </c:ext>
            </c:extLst>
          </c:dPt>
          <c:dPt>
            <c:idx val="43"/>
            <c:invertIfNegative val="1"/>
            <c:bubble3D val="0"/>
            <c:spPr>
              <a:solidFill>
                <a:srgbClr val="E6E5E5"/>
              </a:solidFill>
            </c:spPr>
            <c:extLst>
              <c:ext xmlns:c16="http://schemas.microsoft.com/office/drawing/2014/chart" uri="{C3380CC4-5D6E-409C-BE32-E72D297353CC}">
                <c16:uniqueId val="{00000057-999B-42C0-A7D9-A2057CE05A51}"/>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99B-42C0-A7D9-A2057CE05A51}"/>
              </c:ext>
            </c:extLst>
          </c:dPt>
          <c:dPt>
            <c:idx val="45"/>
            <c:invertIfNegative val="1"/>
            <c:bubble3D val="0"/>
            <c:spPr>
              <a:solidFill>
                <a:srgbClr val="E6E5E5"/>
              </a:solidFill>
            </c:spPr>
            <c:extLst>
              <c:ext xmlns:c16="http://schemas.microsoft.com/office/drawing/2014/chart" uri="{C3380CC4-5D6E-409C-BE32-E72D297353CC}">
                <c16:uniqueId val="{0000005B-999B-42C0-A7D9-A2057CE05A51}"/>
              </c:ext>
            </c:extLst>
          </c:dPt>
          <c:dPt>
            <c:idx val="46"/>
            <c:invertIfNegative val="1"/>
            <c:bubble3D val="0"/>
            <c:spPr>
              <a:solidFill>
                <a:srgbClr val="E6E5E5"/>
              </a:solidFill>
            </c:spPr>
            <c:extLst>
              <c:ext xmlns:c16="http://schemas.microsoft.com/office/drawing/2014/chart" uri="{C3380CC4-5D6E-409C-BE32-E72D297353CC}">
                <c16:uniqueId val="{0000005D-999B-42C0-A7D9-A2057CE05A51}"/>
              </c:ext>
            </c:extLst>
          </c:dPt>
          <c:dPt>
            <c:idx val="47"/>
            <c:invertIfNegative val="1"/>
            <c:bubble3D val="0"/>
            <c:spPr>
              <a:solidFill>
                <a:srgbClr val="E6E5E5"/>
              </a:solidFill>
            </c:spPr>
            <c:extLst>
              <c:ext xmlns:c16="http://schemas.microsoft.com/office/drawing/2014/chart" uri="{C3380CC4-5D6E-409C-BE32-E72D297353CC}">
                <c16:uniqueId val="{0000005F-999B-42C0-A7D9-A2057CE05A51}"/>
              </c:ext>
            </c:extLst>
          </c:dPt>
          <c:dPt>
            <c:idx val="48"/>
            <c:invertIfNegative val="1"/>
            <c:bubble3D val="0"/>
            <c:spPr>
              <a:solidFill>
                <a:srgbClr val="E6E5E5"/>
              </a:solidFill>
            </c:spPr>
            <c:extLst>
              <c:ext xmlns:c16="http://schemas.microsoft.com/office/drawing/2014/chart" uri="{C3380CC4-5D6E-409C-BE32-E72D297353CC}">
                <c16:uniqueId val="{00000061-999B-42C0-A7D9-A2057CE05A51}"/>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99B-42C0-A7D9-A2057CE05A51}"/>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99B-42C0-A7D9-A2057CE05A51}"/>
              </c:ext>
            </c:extLst>
          </c:dPt>
          <c:dPt>
            <c:idx val="51"/>
            <c:invertIfNegative val="1"/>
            <c:bubble3D val="0"/>
            <c:spPr>
              <a:solidFill>
                <a:srgbClr val="E6E5E5"/>
              </a:solidFill>
            </c:spPr>
            <c:extLst>
              <c:ext xmlns:c16="http://schemas.microsoft.com/office/drawing/2014/chart" uri="{C3380CC4-5D6E-409C-BE32-E72D297353CC}">
                <c16:uniqueId val="{00000067-999B-42C0-A7D9-A2057CE05A51}"/>
              </c:ext>
            </c:extLst>
          </c:dPt>
          <c:dPt>
            <c:idx val="52"/>
            <c:invertIfNegative val="1"/>
            <c:bubble3D val="0"/>
            <c:spPr>
              <a:solidFill>
                <a:srgbClr val="E6E5E5"/>
              </a:solidFill>
            </c:spPr>
            <c:extLst>
              <c:ext xmlns:c16="http://schemas.microsoft.com/office/drawing/2014/chart" uri="{C3380CC4-5D6E-409C-BE32-E72D297353CC}">
                <c16:uniqueId val="{00000069-999B-42C0-A7D9-A2057CE05A51}"/>
              </c:ext>
            </c:extLst>
          </c:dPt>
          <c:dPt>
            <c:idx val="53"/>
            <c:invertIfNegative val="1"/>
            <c:bubble3D val="0"/>
            <c:spPr>
              <a:solidFill>
                <a:srgbClr val="E6E5E5"/>
              </a:solidFill>
            </c:spPr>
            <c:extLst>
              <c:ext xmlns:c16="http://schemas.microsoft.com/office/drawing/2014/chart" uri="{C3380CC4-5D6E-409C-BE32-E72D297353CC}">
                <c16:uniqueId val="{0000006B-999B-42C0-A7D9-A2057CE05A51}"/>
              </c:ext>
            </c:extLst>
          </c:dPt>
          <c:dPt>
            <c:idx val="54"/>
            <c:invertIfNegative val="1"/>
            <c:bubble3D val="0"/>
            <c:spPr>
              <a:solidFill>
                <a:srgbClr val="E6E5E5"/>
              </a:solidFill>
            </c:spPr>
            <c:extLst>
              <c:ext xmlns:c16="http://schemas.microsoft.com/office/drawing/2014/chart" uri="{C3380CC4-5D6E-409C-BE32-E72D297353CC}">
                <c16:uniqueId val="{0000006D-999B-42C0-A7D9-A2057CE05A51}"/>
              </c:ext>
            </c:extLst>
          </c:dPt>
          <c:dPt>
            <c:idx val="55"/>
            <c:invertIfNegative val="1"/>
            <c:bubble3D val="0"/>
            <c:spPr>
              <a:solidFill>
                <a:srgbClr val="E6E5E5"/>
              </a:solidFill>
            </c:spPr>
            <c:extLst>
              <c:ext xmlns:c16="http://schemas.microsoft.com/office/drawing/2014/chart" uri="{C3380CC4-5D6E-409C-BE32-E72D297353CC}">
                <c16:uniqueId val="{0000006F-999B-42C0-A7D9-A2057CE05A51}"/>
              </c:ext>
            </c:extLst>
          </c:dPt>
          <c:dPt>
            <c:idx val="56"/>
            <c:invertIfNegative val="1"/>
            <c:bubble3D val="0"/>
            <c:spPr>
              <a:solidFill>
                <a:srgbClr val="E6E5E5"/>
              </a:solidFill>
            </c:spPr>
            <c:extLst>
              <c:ext xmlns:c16="http://schemas.microsoft.com/office/drawing/2014/chart" uri="{C3380CC4-5D6E-409C-BE32-E72D297353CC}">
                <c16:uniqueId val="{00000071-999B-42C0-A7D9-A2057CE05A51}"/>
              </c:ext>
            </c:extLst>
          </c:dPt>
          <c:dPt>
            <c:idx val="57"/>
            <c:invertIfNegative val="1"/>
            <c:bubble3D val="0"/>
            <c:spPr>
              <a:solidFill>
                <a:srgbClr val="E6E5E5"/>
              </a:solidFill>
            </c:spPr>
            <c:extLst>
              <c:ext xmlns:c16="http://schemas.microsoft.com/office/drawing/2014/chart" uri="{C3380CC4-5D6E-409C-BE32-E72D297353CC}">
                <c16:uniqueId val="{00000073-999B-42C0-A7D9-A2057CE05A51}"/>
              </c:ext>
            </c:extLst>
          </c:dPt>
          <c:dPt>
            <c:idx val="58"/>
            <c:invertIfNegative val="1"/>
            <c:bubble3D val="0"/>
            <c:spPr>
              <a:solidFill>
                <a:srgbClr val="E6E5E5"/>
              </a:solidFill>
            </c:spPr>
            <c:extLst>
              <c:ext xmlns:c16="http://schemas.microsoft.com/office/drawing/2014/chart" uri="{C3380CC4-5D6E-409C-BE32-E72D297353CC}">
                <c16:uniqueId val="{00000075-999B-42C0-A7D9-A2057CE05A51}"/>
              </c:ext>
            </c:extLst>
          </c:dPt>
          <c:dPt>
            <c:idx val="59"/>
            <c:invertIfNegative val="1"/>
            <c:bubble3D val="0"/>
            <c:spPr>
              <a:solidFill>
                <a:srgbClr val="E6E5E5"/>
              </a:solidFill>
            </c:spPr>
            <c:extLst>
              <c:ext xmlns:c16="http://schemas.microsoft.com/office/drawing/2014/chart" uri="{C3380CC4-5D6E-409C-BE32-E72D297353CC}">
                <c16:uniqueId val="{00000077-999B-42C0-A7D9-A2057CE05A51}"/>
              </c:ext>
            </c:extLst>
          </c:dPt>
          <c:dPt>
            <c:idx val="60"/>
            <c:invertIfNegative val="1"/>
            <c:bubble3D val="0"/>
            <c:spPr>
              <a:solidFill>
                <a:srgbClr val="E6E5E5"/>
              </a:solidFill>
            </c:spPr>
            <c:extLst>
              <c:ext xmlns:c16="http://schemas.microsoft.com/office/drawing/2014/chart" uri="{C3380CC4-5D6E-409C-BE32-E72D297353CC}">
                <c16:uniqueId val="{00000079-999B-42C0-A7D9-A2057CE05A51}"/>
              </c:ext>
            </c:extLst>
          </c:dPt>
          <c:dPt>
            <c:idx val="61"/>
            <c:invertIfNegative val="1"/>
            <c:bubble3D val="0"/>
            <c:spPr>
              <a:solidFill>
                <a:srgbClr val="E6E5E5"/>
              </a:solidFill>
            </c:spPr>
            <c:extLst>
              <c:ext xmlns:c16="http://schemas.microsoft.com/office/drawing/2014/chart" uri="{C3380CC4-5D6E-409C-BE32-E72D297353CC}">
                <c16:uniqueId val="{0000007B-999B-42C0-A7D9-A2057CE05A51}"/>
              </c:ext>
            </c:extLst>
          </c:dPt>
          <c:dPt>
            <c:idx val="62"/>
            <c:invertIfNegative val="1"/>
            <c:bubble3D val="0"/>
            <c:spPr>
              <a:solidFill>
                <a:srgbClr val="E6E5E5"/>
              </a:solidFill>
            </c:spPr>
            <c:extLst>
              <c:ext xmlns:c16="http://schemas.microsoft.com/office/drawing/2014/chart" uri="{C3380CC4-5D6E-409C-BE32-E72D297353CC}">
                <c16:uniqueId val="{0000007D-999B-42C0-A7D9-A2057CE05A51}"/>
              </c:ext>
            </c:extLst>
          </c:dPt>
          <c:dPt>
            <c:idx val="63"/>
            <c:invertIfNegative val="1"/>
            <c:bubble3D val="0"/>
            <c:spPr>
              <a:solidFill>
                <a:srgbClr val="E6E5E5"/>
              </a:solidFill>
            </c:spPr>
            <c:extLst>
              <c:ext xmlns:c16="http://schemas.microsoft.com/office/drawing/2014/chart" uri="{C3380CC4-5D6E-409C-BE32-E72D297353CC}">
                <c16:uniqueId val="{0000007F-999B-42C0-A7D9-A2057CE05A51}"/>
              </c:ext>
            </c:extLst>
          </c:dPt>
          <c:dPt>
            <c:idx val="64"/>
            <c:invertIfNegative val="1"/>
            <c:bubble3D val="0"/>
            <c:spPr>
              <a:solidFill>
                <a:srgbClr val="E6E5E5"/>
              </a:solidFill>
            </c:spPr>
            <c:extLst>
              <c:ext xmlns:c16="http://schemas.microsoft.com/office/drawing/2014/chart" uri="{C3380CC4-5D6E-409C-BE32-E72D297353CC}">
                <c16:uniqueId val="{00000081-999B-42C0-A7D9-A2057CE05A51}"/>
              </c:ext>
            </c:extLst>
          </c:dPt>
          <c:dPt>
            <c:idx val="65"/>
            <c:invertIfNegative val="1"/>
            <c:bubble3D val="0"/>
            <c:spPr>
              <a:solidFill>
                <a:srgbClr val="E6E5E5"/>
              </a:solidFill>
            </c:spPr>
            <c:extLst>
              <c:ext xmlns:c16="http://schemas.microsoft.com/office/drawing/2014/chart" uri="{C3380CC4-5D6E-409C-BE32-E72D297353CC}">
                <c16:uniqueId val="{00000083-999B-42C0-A7D9-A2057CE05A51}"/>
              </c:ext>
            </c:extLst>
          </c:dPt>
          <c:dPt>
            <c:idx val="66"/>
            <c:invertIfNegative val="1"/>
            <c:bubble3D val="0"/>
            <c:spPr>
              <a:solidFill>
                <a:srgbClr val="E6E5E5"/>
              </a:solidFill>
            </c:spPr>
            <c:extLst>
              <c:ext xmlns:c16="http://schemas.microsoft.com/office/drawing/2014/chart" uri="{C3380CC4-5D6E-409C-BE32-E72D297353CC}">
                <c16:uniqueId val="{00000085-999B-42C0-A7D9-A2057CE05A51}"/>
              </c:ext>
            </c:extLst>
          </c:dPt>
          <c:dPt>
            <c:idx val="67"/>
            <c:invertIfNegative val="1"/>
            <c:bubble3D val="0"/>
            <c:spPr>
              <a:solidFill>
                <a:srgbClr val="E6E5E5"/>
              </a:solidFill>
            </c:spPr>
            <c:extLst>
              <c:ext xmlns:c16="http://schemas.microsoft.com/office/drawing/2014/chart" uri="{C3380CC4-5D6E-409C-BE32-E72D297353CC}">
                <c16:uniqueId val="{00000087-999B-42C0-A7D9-A2057CE05A51}"/>
              </c:ext>
            </c:extLst>
          </c:dPt>
          <c:dPt>
            <c:idx val="68"/>
            <c:invertIfNegative val="1"/>
            <c:bubble3D val="0"/>
            <c:spPr>
              <a:solidFill>
                <a:srgbClr val="E6E5E5"/>
              </a:solidFill>
            </c:spPr>
            <c:extLst>
              <c:ext xmlns:c16="http://schemas.microsoft.com/office/drawing/2014/chart" uri="{C3380CC4-5D6E-409C-BE32-E72D297353CC}">
                <c16:uniqueId val="{00000089-999B-42C0-A7D9-A2057CE05A51}"/>
              </c:ext>
            </c:extLst>
          </c:dPt>
          <c:dPt>
            <c:idx val="69"/>
            <c:invertIfNegative val="1"/>
            <c:bubble3D val="0"/>
            <c:spPr>
              <a:solidFill>
                <a:srgbClr val="E6E5E5"/>
              </a:solidFill>
            </c:spPr>
            <c:extLst>
              <c:ext xmlns:c16="http://schemas.microsoft.com/office/drawing/2014/chart" uri="{C3380CC4-5D6E-409C-BE32-E72D297353CC}">
                <c16:uniqueId val="{0000008B-999B-42C0-A7D9-A2057CE05A51}"/>
              </c:ext>
            </c:extLst>
          </c:dPt>
          <c:dPt>
            <c:idx val="70"/>
            <c:invertIfNegative val="1"/>
            <c:bubble3D val="0"/>
            <c:spPr>
              <a:solidFill>
                <a:srgbClr val="E6E5E5"/>
              </a:solidFill>
            </c:spPr>
            <c:extLst>
              <c:ext xmlns:c16="http://schemas.microsoft.com/office/drawing/2014/chart" uri="{C3380CC4-5D6E-409C-BE32-E72D297353CC}">
                <c16:uniqueId val="{0000008D-999B-42C0-A7D9-A2057CE05A51}"/>
              </c:ext>
            </c:extLst>
          </c:dPt>
          <c:dPt>
            <c:idx val="71"/>
            <c:invertIfNegative val="1"/>
            <c:bubble3D val="0"/>
            <c:spPr>
              <a:solidFill>
                <a:srgbClr val="E6E5E5"/>
              </a:solidFill>
            </c:spPr>
            <c:extLst>
              <c:ext xmlns:c16="http://schemas.microsoft.com/office/drawing/2014/chart" uri="{C3380CC4-5D6E-409C-BE32-E72D297353CC}">
                <c16:uniqueId val="{0000008F-999B-42C0-A7D9-A2057CE05A51}"/>
              </c:ext>
            </c:extLst>
          </c:dPt>
          <c:dPt>
            <c:idx val="72"/>
            <c:invertIfNegative val="1"/>
            <c:bubble3D val="0"/>
            <c:spPr>
              <a:solidFill>
                <a:srgbClr val="E6E5E5"/>
              </a:solidFill>
            </c:spPr>
            <c:extLst>
              <c:ext xmlns:c16="http://schemas.microsoft.com/office/drawing/2014/chart" uri="{C3380CC4-5D6E-409C-BE32-E72D297353CC}">
                <c16:uniqueId val="{00000091-999B-42C0-A7D9-A2057CE05A51}"/>
              </c:ext>
            </c:extLst>
          </c:dPt>
          <c:dPt>
            <c:idx val="73"/>
            <c:invertIfNegative val="1"/>
            <c:bubble3D val="0"/>
            <c:spPr>
              <a:solidFill>
                <a:srgbClr val="E6E5E5"/>
              </a:solidFill>
            </c:spPr>
            <c:extLst>
              <c:ext xmlns:c16="http://schemas.microsoft.com/office/drawing/2014/chart" uri="{C3380CC4-5D6E-409C-BE32-E72D297353CC}">
                <c16:uniqueId val="{00000093-999B-42C0-A7D9-A2057CE05A51}"/>
              </c:ext>
            </c:extLst>
          </c:dPt>
          <c:dPt>
            <c:idx val="74"/>
            <c:invertIfNegative val="1"/>
            <c:bubble3D val="0"/>
            <c:spPr>
              <a:solidFill>
                <a:srgbClr val="E6E5E5"/>
              </a:solidFill>
            </c:spPr>
            <c:extLst>
              <c:ext xmlns:c16="http://schemas.microsoft.com/office/drawing/2014/chart" uri="{C3380CC4-5D6E-409C-BE32-E72D297353CC}">
                <c16:uniqueId val="{00000095-999B-42C0-A7D9-A2057CE05A51}"/>
              </c:ext>
            </c:extLst>
          </c:dPt>
          <c:dPt>
            <c:idx val="75"/>
            <c:invertIfNegative val="1"/>
            <c:bubble3D val="0"/>
            <c:spPr>
              <a:solidFill>
                <a:srgbClr val="E6E5E5"/>
              </a:solidFill>
            </c:spPr>
            <c:extLst>
              <c:ext xmlns:c16="http://schemas.microsoft.com/office/drawing/2014/chart" uri="{C3380CC4-5D6E-409C-BE32-E72D297353CC}">
                <c16:uniqueId val="{00000097-999B-42C0-A7D9-A2057CE05A51}"/>
              </c:ext>
            </c:extLst>
          </c:dPt>
          <c:dPt>
            <c:idx val="76"/>
            <c:invertIfNegative val="1"/>
            <c:bubble3D val="0"/>
            <c:spPr>
              <a:solidFill>
                <a:srgbClr val="E6E5E5"/>
              </a:solidFill>
            </c:spPr>
            <c:extLst>
              <c:ext xmlns:c16="http://schemas.microsoft.com/office/drawing/2014/chart" uri="{C3380CC4-5D6E-409C-BE32-E72D297353CC}">
                <c16:uniqueId val="{00000099-999B-42C0-A7D9-A2057CE05A51}"/>
              </c:ext>
            </c:extLst>
          </c:dPt>
          <c:dPt>
            <c:idx val="77"/>
            <c:invertIfNegative val="1"/>
            <c:bubble3D val="0"/>
            <c:spPr>
              <a:solidFill>
                <a:srgbClr val="E6E5E5"/>
              </a:solidFill>
            </c:spPr>
            <c:extLst>
              <c:ext xmlns:c16="http://schemas.microsoft.com/office/drawing/2014/chart" uri="{C3380CC4-5D6E-409C-BE32-E72D297353CC}">
                <c16:uniqueId val="{0000009B-999B-42C0-A7D9-A2057CE05A51}"/>
              </c:ext>
            </c:extLst>
          </c:dPt>
          <c:dPt>
            <c:idx val="78"/>
            <c:invertIfNegative val="1"/>
            <c:bubble3D val="0"/>
            <c:spPr>
              <a:solidFill>
                <a:srgbClr val="E6E5E5"/>
              </a:solidFill>
            </c:spPr>
            <c:extLst>
              <c:ext xmlns:c16="http://schemas.microsoft.com/office/drawing/2014/chart" uri="{C3380CC4-5D6E-409C-BE32-E72D297353CC}">
                <c16:uniqueId val="{0000009D-999B-42C0-A7D9-A2057CE05A51}"/>
              </c:ext>
            </c:extLst>
          </c:dPt>
          <c:dPt>
            <c:idx val="79"/>
            <c:invertIfNegative val="1"/>
            <c:bubble3D val="0"/>
            <c:spPr>
              <a:solidFill>
                <a:srgbClr val="E6E5E5"/>
              </a:solidFill>
            </c:spPr>
            <c:extLst>
              <c:ext xmlns:c16="http://schemas.microsoft.com/office/drawing/2014/chart" uri="{C3380CC4-5D6E-409C-BE32-E72D297353CC}">
                <c16:uniqueId val="{0000009F-999B-42C0-A7D9-A2057CE05A51}"/>
              </c:ext>
            </c:extLst>
          </c:dPt>
          <c:dPt>
            <c:idx val="80"/>
            <c:invertIfNegative val="1"/>
            <c:bubble3D val="0"/>
            <c:spPr>
              <a:solidFill>
                <a:srgbClr val="E6E5E5"/>
              </a:solidFill>
            </c:spPr>
            <c:extLst>
              <c:ext xmlns:c16="http://schemas.microsoft.com/office/drawing/2014/chart" uri="{C3380CC4-5D6E-409C-BE32-E72D297353CC}">
                <c16:uniqueId val="{000000A1-999B-42C0-A7D9-A2057CE05A51}"/>
              </c:ext>
            </c:extLst>
          </c:dPt>
          <c:dPt>
            <c:idx val="81"/>
            <c:invertIfNegative val="1"/>
            <c:bubble3D val="0"/>
            <c:spPr>
              <a:solidFill>
                <a:srgbClr val="E6E5E5"/>
              </a:solidFill>
            </c:spPr>
            <c:extLst>
              <c:ext xmlns:c16="http://schemas.microsoft.com/office/drawing/2014/chart" uri="{C3380CC4-5D6E-409C-BE32-E72D297353CC}">
                <c16:uniqueId val="{000000A3-999B-42C0-A7D9-A2057CE05A51}"/>
              </c:ext>
            </c:extLst>
          </c:dPt>
          <c:dPt>
            <c:idx val="82"/>
            <c:invertIfNegative val="1"/>
            <c:bubble3D val="0"/>
            <c:spPr>
              <a:solidFill>
                <a:srgbClr val="E6E5E5"/>
              </a:solidFill>
            </c:spPr>
            <c:extLst>
              <c:ext xmlns:c16="http://schemas.microsoft.com/office/drawing/2014/chart" uri="{C3380CC4-5D6E-409C-BE32-E72D297353CC}">
                <c16:uniqueId val="{000000A5-999B-42C0-A7D9-A2057CE05A51}"/>
              </c:ext>
            </c:extLst>
          </c:dPt>
          <c:dPt>
            <c:idx val="83"/>
            <c:invertIfNegative val="1"/>
            <c:bubble3D val="0"/>
            <c:spPr>
              <a:solidFill>
                <a:srgbClr val="E6E5E5"/>
              </a:solidFill>
            </c:spPr>
            <c:extLst>
              <c:ext xmlns:c16="http://schemas.microsoft.com/office/drawing/2014/chart" uri="{C3380CC4-5D6E-409C-BE32-E72D297353CC}">
                <c16:uniqueId val="{000000A7-999B-42C0-A7D9-A2057CE05A51}"/>
              </c:ext>
            </c:extLst>
          </c:dPt>
          <c:dPt>
            <c:idx val="84"/>
            <c:invertIfNegative val="1"/>
            <c:bubble3D val="0"/>
            <c:spPr>
              <a:solidFill>
                <a:srgbClr val="E6E5E5"/>
              </a:solidFill>
            </c:spPr>
            <c:extLst>
              <c:ext xmlns:c16="http://schemas.microsoft.com/office/drawing/2014/chart" uri="{C3380CC4-5D6E-409C-BE32-E72D297353CC}">
                <c16:uniqueId val="{000000A9-999B-42C0-A7D9-A2057CE05A51}"/>
              </c:ext>
            </c:extLst>
          </c:dPt>
          <c:dPt>
            <c:idx val="85"/>
            <c:invertIfNegative val="1"/>
            <c:bubble3D val="0"/>
            <c:spPr>
              <a:solidFill>
                <a:srgbClr val="E6E5E5"/>
              </a:solidFill>
            </c:spPr>
            <c:extLst>
              <c:ext xmlns:c16="http://schemas.microsoft.com/office/drawing/2014/chart" uri="{C3380CC4-5D6E-409C-BE32-E72D297353CC}">
                <c16:uniqueId val="{000000AB-999B-42C0-A7D9-A2057CE05A51}"/>
              </c:ext>
            </c:extLst>
          </c:dPt>
          <c:dPt>
            <c:idx val="86"/>
            <c:invertIfNegative val="1"/>
            <c:bubble3D val="0"/>
            <c:spPr>
              <a:solidFill>
                <a:srgbClr val="E6E5E5"/>
              </a:solidFill>
            </c:spPr>
            <c:extLst>
              <c:ext xmlns:c16="http://schemas.microsoft.com/office/drawing/2014/chart" uri="{C3380CC4-5D6E-409C-BE32-E72D297353CC}">
                <c16:uniqueId val="{000000AD-999B-42C0-A7D9-A2057CE05A51}"/>
              </c:ext>
            </c:extLst>
          </c:dPt>
          <c:dPt>
            <c:idx val="87"/>
            <c:invertIfNegative val="1"/>
            <c:bubble3D val="0"/>
            <c:spPr>
              <a:solidFill>
                <a:srgbClr val="E6E5E5"/>
              </a:solidFill>
            </c:spPr>
            <c:extLst>
              <c:ext xmlns:c16="http://schemas.microsoft.com/office/drawing/2014/chart" uri="{C3380CC4-5D6E-409C-BE32-E72D297353CC}">
                <c16:uniqueId val="{000000AF-999B-42C0-A7D9-A2057CE05A51}"/>
              </c:ext>
            </c:extLst>
          </c:dPt>
          <c:dPt>
            <c:idx val="88"/>
            <c:invertIfNegative val="1"/>
            <c:bubble3D val="0"/>
            <c:spPr>
              <a:solidFill>
                <a:srgbClr val="E6E5E5"/>
              </a:solidFill>
            </c:spPr>
            <c:extLst>
              <c:ext xmlns:c16="http://schemas.microsoft.com/office/drawing/2014/chart" uri="{C3380CC4-5D6E-409C-BE32-E72D297353CC}">
                <c16:uniqueId val="{000000B1-999B-42C0-A7D9-A2057CE05A51}"/>
              </c:ext>
            </c:extLst>
          </c:dPt>
          <c:dPt>
            <c:idx val="89"/>
            <c:invertIfNegative val="1"/>
            <c:bubble3D val="0"/>
            <c:spPr>
              <a:solidFill>
                <a:srgbClr val="E6E5E5"/>
              </a:solidFill>
            </c:spPr>
            <c:extLst>
              <c:ext xmlns:c16="http://schemas.microsoft.com/office/drawing/2014/chart" uri="{C3380CC4-5D6E-409C-BE32-E72D297353CC}">
                <c16:uniqueId val="{000000B3-999B-42C0-A7D9-A2057CE05A51}"/>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99B-42C0-A7D9-A2057CE05A51}"/>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99B-42C0-A7D9-A2057CE05A51}"/>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99B-42C0-A7D9-A2057CE05A51}"/>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99B-42C0-A7D9-A2057CE05A51}"/>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99B-42C0-A7D9-A2057CE05A51}"/>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99B-42C0-A7D9-A2057CE05A51}"/>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99B-42C0-A7D9-A2057CE05A51}"/>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99B-42C0-A7D9-A2057CE05A51}"/>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99B-42C0-A7D9-A2057CE05A51}"/>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99B-42C0-A7D9-A2057CE05A51}"/>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99B-42C0-A7D9-A2057CE05A51}"/>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99B-42C0-A7D9-A2057CE05A51}"/>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99B-42C0-A7D9-A2057CE05A51}"/>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99B-42C0-A7D9-A2057CE05A51}"/>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99B-42C0-A7D9-A2057CE05A51}"/>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99B-42C0-A7D9-A2057CE05A51}"/>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99B-42C0-A7D9-A2057CE05A51}"/>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99B-42C0-A7D9-A2057CE05A51}"/>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99B-42C0-A7D9-A2057CE05A51}"/>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99B-42C0-A7D9-A2057CE05A51}"/>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99B-42C0-A7D9-A2057CE05A51}"/>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99B-42C0-A7D9-A2057CE05A51}"/>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99B-42C0-A7D9-A2057CE05A51}"/>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99B-42C0-A7D9-A2057CE05A51}"/>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99B-42C0-A7D9-A2057CE05A51}"/>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99B-42C0-A7D9-A2057CE05A51}"/>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99B-42C0-A7D9-A2057CE05A51}"/>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99B-42C0-A7D9-A2057CE05A51}"/>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99B-42C0-A7D9-A2057CE05A51}"/>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99B-42C0-A7D9-A2057CE05A51}"/>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99B-42C0-A7D9-A2057CE05A51}"/>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99B-42C0-A7D9-A2057CE05A51}"/>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99B-42C0-A7D9-A2057CE05A51}"/>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99B-42C0-A7D9-A2057CE05A51}"/>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99B-42C0-A7D9-A2057CE05A51}"/>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99B-42C0-A7D9-A2057CE05A51}"/>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99B-42C0-A7D9-A2057CE05A51}"/>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99B-42C0-A7D9-A2057CE05A51}"/>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99B-42C0-A7D9-A2057CE05A51}"/>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99B-42C0-A7D9-A2057CE05A51}"/>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99B-42C0-A7D9-A2057CE05A51}"/>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99B-42C0-A7D9-A2057CE05A51}"/>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99B-42C0-A7D9-A2057CE05A51}"/>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99B-42C0-A7D9-A2057CE05A51}"/>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99B-42C0-A7D9-A2057CE05A51}"/>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99B-42C0-A7D9-A2057CE05A51}"/>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99B-42C0-A7D9-A2057CE05A51}"/>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99B-42C0-A7D9-A2057CE05A51}"/>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99B-42C0-A7D9-A2057CE05A51}"/>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99B-42C0-A7D9-A2057CE05A51}"/>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99B-42C0-A7D9-A2057CE05A51}"/>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99B-42C0-A7D9-A2057CE05A51}"/>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99B-42C0-A7D9-A2057CE05A51}"/>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999B-42C0-A7D9-A2057CE05A51}"/>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999B-42C0-A7D9-A2057CE05A51}"/>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999B-42C0-A7D9-A2057CE05A51}"/>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999B-42C0-A7D9-A2057CE05A51}"/>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999B-42C0-A7D9-A2057CE05A51}"/>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999B-42C0-A7D9-A2057CE05A51}"/>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999B-42C0-A7D9-A2057CE05A51}"/>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999B-42C0-A7D9-A2057CE05A51}"/>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999B-42C0-A7D9-A2057CE05A51}"/>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999B-42C0-A7D9-A2057CE05A51}"/>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999B-42C0-A7D9-A2057CE05A51}"/>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999B-42C0-A7D9-A2057CE05A51}"/>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999B-42C0-A7D9-A2057CE05A51}"/>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999B-42C0-A7D9-A2057CE05A51}"/>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999B-42C0-A7D9-A2057CE05A51}"/>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999B-42C0-A7D9-A2057CE05A51}"/>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999B-42C0-A7D9-A2057CE05A51}"/>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999B-42C0-A7D9-A2057CE05A51}"/>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999B-42C0-A7D9-A2057CE05A51}"/>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999B-42C0-A7D9-A2057CE05A51}"/>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999B-42C0-A7D9-A2057CE05A51}"/>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999B-42C0-A7D9-A2057CE05A51}"/>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999B-42C0-A7D9-A2057CE05A51}"/>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999B-42C0-A7D9-A2057CE05A51}"/>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999B-42C0-A7D9-A2057CE05A51}"/>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999B-42C0-A7D9-A2057CE05A51}"/>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999B-42C0-A7D9-A2057CE05A51}"/>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999B-42C0-A7D9-A2057CE05A51}"/>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999B-42C0-A7D9-A2057CE05A51}"/>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999B-42C0-A7D9-A2057CE05A51}"/>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999B-42C0-A7D9-A2057CE05A51}"/>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999B-42C0-A7D9-A2057CE05A51}"/>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999B-42C0-A7D9-A2057CE05A51}"/>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999B-42C0-A7D9-A2057CE05A51}"/>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999B-42C0-A7D9-A2057CE05A51}"/>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999B-42C0-A7D9-A2057CE05A51}"/>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999B-42C0-A7D9-A2057CE05A51}"/>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99B-42C0-A7D9-A2057CE05A51}"/>
              </c:ext>
            </c:extLst>
          </c:dPt>
          <c:dPt>
            <c:idx val="1"/>
            <c:invertIfNegative val="1"/>
            <c:bubble3D val="0"/>
            <c:spPr>
              <a:solidFill>
                <a:srgbClr val="E6E5E5"/>
              </a:solidFill>
            </c:spPr>
            <c:extLst>
              <c:ext xmlns:c16="http://schemas.microsoft.com/office/drawing/2014/chart" uri="{C3380CC4-5D6E-409C-BE32-E72D297353CC}">
                <c16:uniqueId val="{00000003-999B-42C0-A7D9-A2057CE05A51}"/>
              </c:ext>
            </c:extLst>
          </c:dPt>
          <c:dPt>
            <c:idx val="2"/>
            <c:invertIfNegative val="1"/>
            <c:bubble3D val="0"/>
            <c:spPr>
              <a:solidFill>
                <a:srgbClr val="E6E5E5"/>
              </a:solidFill>
            </c:spPr>
            <c:extLst>
              <c:ext xmlns:c16="http://schemas.microsoft.com/office/drawing/2014/chart" uri="{C3380CC4-5D6E-409C-BE32-E72D297353CC}">
                <c16:uniqueId val="{00000005-999B-42C0-A7D9-A2057CE05A51}"/>
              </c:ext>
            </c:extLst>
          </c:dPt>
          <c:dPt>
            <c:idx val="3"/>
            <c:invertIfNegative val="0"/>
            <c:bubble3D val="0"/>
            <c:spPr>
              <a:solidFill>
                <a:srgbClr val="E6E5E5"/>
              </a:solidFill>
              <a:ln>
                <a:noFill/>
              </a:ln>
              <a:effectLst/>
            </c:spPr>
            <c:extLst>
              <c:ext xmlns:c16="http://schemas.microsoft.com/office/drawing/2014/chart" uri="{C3380CC4-5D6E-409C-BE32-E72D297353CC}">
                <c16:uniqueId val="{00000007-999B-42C0-A7D9-A2057CE05A51}"/>
              </c:ext>
            </c:extLst>
          </c:dPt>
          <c:dPt>
            <c:idx val="4"/>
            <c:invertIfNegative val="1"/>
            <c:bubble3D val="0"/>
            <c:spPr>
              <a:solidFill>
                <a:srgbClr val="E6E5E5"/>
              </a:solidFill>
            </c:spPr>
            <c:extLst>
              <c:ext xmlns:c16="http://schemas.microsoft.com/office/drawing/2014/chart" uri="{C3380CC4-5D6E-409C-BE32-E72D297353CC}">
                <c16:uniqueId val="{00000009-999B-42C0-A7D9-A2057CE05A51}"/>
              </c:ext>
            </c:extLst>
          </c:dPt>
          <c:dPt>
            <c:idx val="5"/>
            <c:invertIfNegative val="1"/>
            <c:bubble3D val="0"/>
            <c:spPr>
              <a:solidFill>
                <a:srgbClr val="E6E5E5"/>
              </a:solidFill>
            </c:spPr>
            <c:extLst>
              <c:ext xmlns:c16="http://schemas.microsoft.com/office/drawing/2014/chart" uri="{C3380CC4-5D6E-409C-BE32-E72D297353CC}">
                <c16:uniqueId val="{0000000B-999B-42C0-A7D9-A2057CE05A51}"/>
              </c:ext>
            </c:extLst>
          </c:dPt>
          <c:dPt>
            <c:idx val="6"/>
            <c:invertIfNegative val="1"/>
            <c:bubble3D val="0"/>
            <c:spPr>
              <a:solidFill>
                <a:srgbClr val="E6E5E5"/>
              </a:solidFill>
            </c:spPr>
            <c:extLst>
              <c:ext xmlns:c16="http://schemas.microsoft.com/office/drawing/2014/chart" uri="{C3380CC4-5D6E-409C-BE32-E72D297353CC}">
                <c16:uniqueId val="{0000000D-999B-42C0-A7D9-A2057CE05A51}"/>
              </c:ext>
            </c:extLst>
          </c:dPt>
          <c:dPt>
            <c:idx val="7"/>
            <c:invertIfNegative val="1"/>
            <c:bubble3D val="0"/>
            <c:spPr>
              <a:solidFill>
                <a:srgbClr val="E6E5E5"/>
              </a:solidFill>
            </c:spPr>
            <c:extLst>
              <c:ext xmlns:c16="http://schemas.microsoft.com/office/drawing/2014/chart" uri="{C3380CC4-5D6E-409C-BE32-E72D297353CC}">
                <c16:uniqueId val="{0000000F-999B-42C0-A7D9-A2057CE05A51}"/>
              </c:ext>
            </c:extLst>
          </c:dPt>
          <c:dPt>
            <c:idx val="8"/>
            <c:invertIfNegative val="1"/>
            <c:bubble3D val="0"/>
            <c:spPr>
              <a:solidFill>
                <a:srgbClr val="E6E5E5"/>
              </a:solidFill>
            </c:spPr>
            <c:extLst>
              <c:ext xmlns:c16="http://schemas.microsoft.com/office/drawing/2014/chart" uri="{C3380CC4-5D6E-409C-BE32-E72D297353CC}">
                <c16:uniqueId val="{00000011-999B-42C0-A7D9-A2057CE05A51}"/>
              </c:ext>
            </c:extLst>
          </c:dPt>
          <c:dPt>
            <c:idx val="9"/>
            <c:invertIfNegative val="1"/>
            <c:bubble3D val="0"/>
            <c:spPr>
              <a:solidFill>
                <a:srgbClr val="E6E5E5"/>
              </a:solidFill>
            </c:spPr>
            <c:extLst>
              <c:ext xmlns:c16="http://schemas.microsoft.com/office/drawing/2014/chart" uri="{C3380CC4-5D6E-409C-BE32-E72D297353CC}">
                <c16:uniqueId val="{00000013-999B-42C0-A7D9-A2057CE05A51}"/>
              </c:ext>
            </c:extLst>
          </c:dPt>
          <c:dPt>
            <c:idx val="10"/>
            <c:invertIfNegative val="1"/>
            <c:bubble3D val="0"/>
            <c:spPr>
              <a:solidFill>
                <a:srgbClr val="E6E5E5"/>
              </a:solidFill>
            </c:spPr>
            <c:extLst>
              <c:ext xmlns:c16="http://schemas.microsoft.com/office/drawing/2014/chart" uri="{C3380CC4-5D6E-409C-BE32-E72D297353CC}">
                <c16:uniqueId val="{00000015-999B-42C0-A7D9-A2057CE05A51}"/>
              </c:ext>
            </c:extLst>
          </c:dPt>
          <c:dPt>
            <c:idx val="11"/>
            <c:invertIfNegative val="1"/>
            <c:bubble3D val="0"/>
            <c:spPr>
              <a:solidFill>
                <a:srgbClr val="E6E5E5"/>
              </a:solidFill>
            </c:spPr>
            <c:extLst>
              <c:ext xmlns:c16="http://schemas.microsoft.com/office/drawing/2014/chart" uri="{C3380CC4-5D6E-409C-BE32-E72D297353CC}">
                <c16:uniqueId val="{00000017-999B-42C0-A7D9-A2057CE05A51}"/>
              </c:ext>
            </c:extLst>
          </c:dPt>
          <c:dPt>
            <c:idx val="12"/>
            <c:invertIfNegative val="1"/>
            <c:bubble3D val="0"/>
            <c:spPr>
              <a:solidFill>
                <a:srgbClr val="E6E5E5"/>
              </a:solidFill>
            </c:spPr>
            <c:extLst>
              <c:ext xmlns:c16="http://schemas.microsoft.com/office/drawing/2014/chart" uri="{C3380CC4-5D6E-409C-BE32-E72D297353CC}">
                <c16:uniqueId val="{00000019-999B-42C0-A7D9-A2057CE05A51}"/>
              </c:ext>
            </c:extLst>
          </c:dPt>
          <c:dPt>
            <c:idx val="13"/>
            <c:invertIfNegative val="1"/>
            <c:bubble3D val="0"/>
            <c:spPr>
              <a:solidFill>
                <a:srgbClr val="E6E5E5"/>
              </a:solidFill>
            </c:spPr>
            <c:extLst>
              <c:ext xmlns:c16="http://schemas.microsoft.com/office/drawing/2014/chart" uri="{C3380CC4-5D6E-409C-BE32-E72D297353CC}">
                <c16:uniqueId val="{0000001B-999B-42C0-A7D9-A2057CE05A51}"/>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99B-42C0-A7D9-A2057CE05A51}"/>
              </c:ext>
            </c:extLst>
          </c:dPt>
          <c:dPt>
            <c:idx val="15"/>
            <c:invertIfNegative val="1"/>
            <c:bubble3D val="0"/>
            <c:spPr>
              <a:solidFill>
                <a:srgbClr val="E6E5E5"/>
              </a:solidFill>
            </c:spPr>
            <c:extLst>
              <c:ext xmlns:c16="http://schemas.microsoft.com/office/drawing/2014/chart" uri="{C3380CC4-5D6E-409C-BE32-E72D297353CC}">
                <c16:uniqueId val="{0000001F-999B-42C0-A7D9-A2057CE05A51}"/>
              </c:ext>
            </c:extLst>
          </c:dPt>
          <c:dPt>
            <c:idx val="16"/>
            <c:invertIfNegative val="1"/>
            <c:bubble3D val="0"/>
            <c:spPr>
              <a:solidFill>
                <a:srgbClr val="E6E5E5"/>
              </a:solidFill>
            </c:spPr>
            <c:extLst>
              <c:ext xmlns:c16="http://schemas.microsoft.com/office/drawing/2014/chart" uri="{C3380CC4-5D6E-409C-BE32-E72D297353CC}">
                <c16:uniqueId val="{00000021-999B-42C0-A7D9-A2057CE05A51}"/>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99B-42C0-A7D9-A2057CE05A51}"/>
              </c:ext>
            </c:extLst>
          </c:dPt>
          <c:dPt>
            <c:idx val="18"/>
            <c:invertIfNegative val="1"/>
            <c:bubble3D val="0"/>
            <c:spPr>
              <a:solidFill>
                <a:srgbClr val="E6E5E5"/>
              </a:solidFill>
            </c:spPr>
            <c:extLst>
              <c:ext xmlns:c16="http://schemas.microsoft.com/office/drawing/2014/chart" uri="{C3380CC4-5D6E-409C-BE32-E72D297353CC}">
                <c16:uniqueId val="{00000025-999B-42C0-A7D9-A2057CE05A51}"/>
              </c:ext>
            </c:extLst>
          </c:dPt>
          <c:dPt>
            <c:idx val="19"/>
            <c:invertIfNegative val="1"/>
            <c:bubble3D val="0"/>
            <c:spPr>
              <a:solidFill>
                <a:srgbClr val="E6E5E5"/>
              </a:solidFill>
            </c:spPr>
            <c:extLst>
              <c:ext xmlns:c16="http://schemas.microsoft.com/office/drawing/2014/chart" uri="{C3380CC4-5D6E-409C-BE32-E72D297353CC}">
                <c16:uniqueId val="{00000027-999B-42C0-A7D9-A2057CE05A51}"/>
              </c:ext>
            </c:extLst>
          </c:dPt>
          <c:dPt>
            <c:idx val="20"/>
            <c:invertIfNegative val="1"/>
            <c:bubble3D val="0"/>
            <c:spPr>
              <a:solidFill>
                <a:srgbClr val="E6E5E5"/>
              </a:solidFill>
            </c:spPr>
            <c:extLst>
              <c:ext xmlns:c16="http://schemas.microsoft.com/office/drawing/2014/chart" uri="{C3380CC4-5D6E-409C-BE32-E72D297353CC}">
                <c16:uniqueId val="{00000029-999B-42C0-A7D9-A2057CE05A51}"/>
              </c:ext>
            </c:extLst>
          </c:dPt>
          <c:dPt>
            <c:idx val="21"/>
            <c:invertIfNegative val="1"/>
            <c:bubble3D val="0"/>
            <c:spPr>
              <a:solidFill>
                <a:srgbClr val="E6E5E5"/>
              </a:solidFill>
            </c:spPr>
            <c:extLst>
              <c:ext xmlns:c16="http://schemas.microsoft.com/office/drawing/2014/chart" uri="{C3380CC4-5D6E-409C-BE32-E72D297353CC}">
                <c16:uniqueId val="{0000002B-999B-42C0-A7D9-A2057CE05A51}"/>
              </c:ext>
            </c:extLst>
          </c:dPt>
          <c:dPt>
            <c:idx val="22"/>
            <c:invertIfNegative val="1"/>
            <c:bubble3D val="0"/>
            <c:spPr>
              <a:solidFill>
                <a:srgbClr val="E6E5E5"/>
              </a:solidFill>
            </c:spPr>
            <c:extLst>
              <c:ext xmlns:c16="http://schemas.microsoft.com/office/drawing/2014/chart" uri="{C3380CC4-5D6E-409C-BE32-E72D297353CC}">
                <c16:uniqueId val="{0000002D-999B-42C0-A7D9-A2057CE05A51}"/>
              </c:ext>
            </c:extLst>
          </c:dPt>
          <c:dPt>
            <c:idx val="23"/>
            <c:invertIfNegative val="1"/>
            <c:bubble3D val="0"/>
            <c:spPr>
              <a:solidFill>
                <a:srgbClr val="E6E5E5"/>
              </a:solidFill>
            </c:spPr>
            <c:extLst>
              <c:ext xmlns:c16="http://schemas.microsoft.com/office/drawing/2014/chart" uri="{C3380CC4-5D6E-409C-BE32-E72D297353CC}">
                <c16:uniqueId val="{0000002F-999B-42C0-A7D9-A2057CE05A51}"/>
              </c:ext>
            </c:extLst>
          </c:dPt>
          <c:dPt>
            <c:idx val="24"/>
            <c:invertIfNegative val="1"/>
            <c:bubble3D val="0"/>
            <c:spPr>
              <a:solidFill>
                <a:srgbClr val="E6E5E5"/>
              </a:solidFill>
            </c:spPr>
            <c:extLst>
              <c:ext xmlns:c16="http://schemas.microsoft.com/office/drawing/2014/chart" uri="{C3380CC4-5D6E-409C-BE32-E72D297353CC}">
                <c16:uniqueId val="{00000031-999B-42C0-A7D9-A2057CE05A51}"/>
              </c:ext>
            </c:extLst>
          </c:dPt>
          <c:dPt>
            <c:idx val="25"/>
            <c:invertIfNegative val="1"/>
            <c:bubble3D val="0"/>
            <c:spPr>
              <a:solidFill>
                <a:srgbClr val="E6E5E5"/>
              </a:solidFill>
            </c:spPr>
            <c:extLst>
              <c:ext xmlns:c16="http://schemas.microsoft.com/office/drawing/2014/chart" uri="{C3380CC4-5D6E-409C-BE32-E72D297353CC}">
                <c16:uniqueId val="{00000033-999B-42C0-A7D9-A2057CE05A51}"/>
              </c:ext>
            </c:extLst>
          </c:dPt>
          <c:dPt>
            <c:idx val="26"/>
            <c:invertIfNegative val="1"/>
            <c:bubble3D val="0"/>
            <c:spPr>
              <a:solidFill>
                <a:srgbClr val="E6E5E5"/>
              </a:solidFill>
            </c:spPr>
            <c:extLst>
              <c:ext xmlns:c16="http://schemas.microsoft.com/office/drawing/2014/chart" uri="{C3380CC4-5D6E-409C-BE32-E72D297353CC}">
                <c16:uniqueId val="{00000035-999B-42C0-A7D9-A2057CE05A51}"/>
              </c:ext>
            </c:extLst>
          </c:dPt>
          <c:dPt>
            <c:idx val="27"/>
            <c:invertIfNegative val="1"/>
            <c:bubble3D val="0"/>
            <c:spPr>
              <a:solidFill>
                <a:srgbClr val="E6E5E5"/>
              </a:solidFill>
            </c:spPr>
            <c:extLst>
              <c:ext xmlns:c16="http://schemas.microsoft.com/office/drawing/2014/chart" uri="{C3380CC4-5D6E-409C-BE32-E72D297353CC}">
                <c16:uniqueId val="{00000037-999B-42C0-A7D9-A2057CE05A51}"/>
              </c:ext>
            </c:extLst>
          </c:dPt>
          <c:dPt>
            <c:idx val="28"/>
            <c:invertIfNegative val="1"/>
            <c:bubble3D val="0"/>
            <c:spPr>
              <a:solidFill>
                <a:srgbClr val="E6E5E5"/>
              </a:solidFill>
            </c:spPr>
            <c:extLst>
              <c:ext xmlns:c16="http://schemas.microsoft.com/office/drawing/2014/chart" uri="{C3380CC4-5D6E-409C-BE32-E72D297353CC}">
                <c16:uniqueId val="{00000039-999B-42C0-A7D9-A2057CE05A51}"/>
              </c:ext>
            </c:extLst>
          </c:dPt>
          <c:dPt>
            <c:idx val="29"/>
            <c:invertIfNegative val="1"/>
            <c:bubble3D val="0"/>
            <c:spPr>
              <a:solidFill>
                <a:srgbClr val="E6E5E5"/>
              </a:solidFill>
            </c:spPr>
            <c:extLst>
              <c:ext xmlns:c16="http://schemas.microsoft.com/office/drawing/2014/chart" uri="{C3380CC4-5D6E-409C-BE32-E72D297353CC}">
                <c16:uniqueId val="{0000003B-999B-42C0-A7D9-A2057CE05A51}"/>
              </c:ext>
            </c:extLst>
          </c:dPt>
          <c:dPt>
            <c:idx val="30"/>
            <c:invertIfNegative val="1"/>
            <c:bubble3D val="0"/>
            <c:spPr>
              <a:solidFill>
                <a:srgbClr val="E6E5E5"/>
              </a:solidFill>
            </c:spPr>
            <c:extLst>
              <c:ext xmlns:c16="http://schemas.microsoft.com/office/drawing/2014/chart" uri="{C3380CC4-5D6E-409C-BE32-E72D297353CC}">
                <c16:uniqueId val="{0000003D-999B-42C0-A7D9-A2057CE05A51}"/>
              </c:ext>
            </c:extLst>
          </c:dPt>
          <c:dPt>
            <c:idx val="31"/>
            <c:invertIfNegative val="1"/>
            <c:bubble3D val="0"/>
            <c:spPr>
              <a:solidFill>
                <a:srgbClr val="E6E5E5"/>
              </a:solidFill>
            </c:spPr>
            <c:extLst>
              <c:ext xmlns:c16="http://schemas.microsoft.com/office/drawing/2014/chart" uri="{C3380CC4-5D6E-409C-BE32-E72D297353CC}">
                <c16:uniqueId val="{0000003F-999B-42C0-A7D9-A2057CE05A51}"/>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99B-42C0-A7D9-A2057CE05A51}"/>
              </c:ext>
            </c:extLst>
          </c:dPt>
          <c:dPt>
            <c:idx val="33"/>
            <c:invertIfNegative val="1"/>
            <c:bubble3D val="0"/>
            <c:spPr>
              <a:solidFill>
                <a:srgbClr val="E6E5E5"/>
              </a:solidFill>
            </c:spPr>
            <c:extLst>
              <c:ext xmlns:c16="http://schemas.microsoft.com/office/drawing/2014/chart" uri="{C3380CC4-5D6E-409C-BE32-E72D297353CC}">
                <c16:uniqueId val="{00000043-999B-42C0-A7D9-A2057CE05A51}"/>
              </c:ext>
            </c:extLst>
          </c:dPt>
          <c:dPt>
            <c:idx val="34"/>
            <c:invertIfNegative val="1"/>
            <c:bubble3D val="0"/>
            <c:spPr>
              <a:solidFill>
                <a:srgbClr val="E6E5E5"/>
              </a:solidFill>
            </c:spPr>
            <c:extLst>
              <c:ext xmlns:c16="http://schemas.microsoft.com/office/drawing/2014/chart" uri="{C3380CC4-5D6E-409C-BE32-E72D297353CC}">
                <c16:uniqueId val="{00000045-999B-42C0-A7D9-A2057CE05A51}"/>
              </c:ext>
            </c:extLst>
          </c:dPt>
          <c:dPt>
            <c:idx val="35"/>
            <c:invertIfNegative val="1"/>
            <c:bubble3D val="0"/>
            <c:spPr>
              <a:solidFill>
                <a:srgbClr val="E6E5E5"/>
              </a:solidFill>
            </c:spPr>
            <c:extLst>
              <c:ext xmlns:c16="http://schemas.microsoft.com/office/drawing/2014/chart" uri="{C3380CC4-5D6E-409C-BE32-E72D297353CC}">
                <c16:uniqueId val="{00000047-999B-42C0-A7D9-A2057CE05A51}"/>
              </c:ext>
            </c:extLst>
          </c:dPt>
          <c:dPt>
            <c:idx val="36"/>
            <c:invertIfNegative val="1"/>
            <c:bubble3D val="0"/>
            <c:spPr>
              <a:solidFill>
                <a:srgbClr val="E6E5E5"/>
              </a:solidFill>
            </c:spPr>
            <c:extLst>
              <c:ext xmlns:c16="http://schemas.microsoft.com/office/drawing/2014/chart" uri="{C3380CC4-5D6E-409C-BE32-E72D297353CC}">
                <c16:uniqueId val="{00000049-999B-42C0-A7D9-A2057CE05A51}"/>
              </c:ext>
            </c:extLst>
          </c:dPt>
          <c:dPt>
            <c:idx val="37"/>
            <c:invertIfNegative val="1"/>
            <c:bubble3D val="0"/>
            <c:spPr>
              <a:solidFill>
                <a:srgbClr val="E6E5E5"/>
              </a:solidFill>
            </c:spPr>
            <c:extLst>
              <c:ext xmlns:c16="http://schemas.microsoft.com/office/drawing/2014/chart" uri="{C3380CC4-5D6E-409C-BE32-E72D297353CC}">
                <c16:uniqueId val="{0000004B-999B-42C0-A7D9-A2057CE05A51}"/>
              </c:ext>
            </c:extLst>
          </c:dPt>
          <c:dPt>
            <c:idx val="38"/>
            <c:invertIfNegative val="1"/>
            <c:bubble3D val="0"/>
            <c:spPr>
              <a:solidFill>
                <a:srgbClr val="E6E5E5"/>
              </a:solidFill>
            </c:spPr>
            <c:extLst>
              <c:ext xmlns:c16="http://schemas.microsoft.com/office/drawing/2014/chart" uri="{C3380CC4-5D6E-409C-BE32-E72D297353CC}">
                <c16:uniqueId val="{0000004D-999B-42C0-A7D9-A2057CE05A51}"/>
              </c:ext>
            </c:extLst>
          </c:dPt>
          <c:dPt>
            <c:idx val="39"/>
            <c:invertIfNegative val="1"/>
            <c:bubble3D val="0"/>
            <c:spPr>
              <a:solidFill>
                <a:srgbClr val="E6E5E5"/>
              </a:solidFill>
            </c:spPr>
            <c:extLst>
              <c:ext xmlns:c16="http://schemas.microsoft.com/office/drawing/2014/chart" uri="{C3380CC4-5D6E-409C-BE32-E72D297353CC}">
                <c16:uniqueId val="{0000004F-999B-42C0-A7D9-A2057CE05A51}"/>
              </c:ext>
            </c:extLst>
          </c:dPt>
          <c:dPt>
            <c:idx val="40"/>
            <c:invertIfNegative val="1"/>
            <c:bubble3D val="0"/>
            <c:spPr>
              <a:solidFill>
                <a:srgbClr val="E6E5E5"/>
              </a:solidFill>
            </c:spPr>
            <c:extLst>
              <c:ext xmlns:c16="http://schemas.microsoft.com/office/drawing/2014/chart" uri="{C3380CC4-5D6E-409C-BE32-E72D297353CC}">
                <c16:uniqueId val="{00000051-999B-42C0-A7D9-A2057CE05A51}"/>
              </c:ext>
            </c:extLst>
          </c:dPt>
          <c:dPt>
            <c:idx val="41"/>
            <c:invertIfNegative val="1"/>
            <c:bubble3D val="0"/>
            <c:spPr>
              <a:solidFill>
                <a:srgbClr val="E6E5E5"/>
              </a:solidFill>
            </c:spPr>
            <c:extLst>
              <c:ext xmlns:c16="http://schemas.microsoft.com/office/drawing/2014/chart" uri="{C3380CC4-5D6E-409C-BE32-E72D297353CC}">
                <c16:uniqueId val="{00000053-999B-42C0-A7D9-A2057CE05A51}"/>
              </c:ext>
            </c:extLst>
          </c:dPt>
          <c:dPt>
            <c:idx val="42"/>
            <c:invertIfNegative val="1"/>
            <c:bubble3D val="0"/>
            <c:spPr>
              <a:solidFill>
                <a:srgbClr val="E6E5E5"/>
              </a:solidFill>
            </c:spPr>
            <c:extLst>
              <c:ext xmlns:c16="http://schemas.microsoft.com/office/drawing/2014/chart" uri="{C3380CC4-5D6E-409C-BE32-E72D297353CC}">
                <c16:uniqueId val="{00000055-999B-42C0-A7D9-A2057CE05A51}"/>
              </c:ext>
            </c:extLst>
          </c:dPt>
          <c:dPt>
            <c:idx val="43"/>
            <c:invertIfNegative val="1"/>
            <c:bubble3D val="0"/>
            <c:spPr>
              <a:solidFill>
                <a:srgbClr val="E6E5E5"/>
              </a:solidFill>
            </c:spPr>
            <c:extLst>
              <c:ext xmlns:c16="http://schemas.microsoft.com/office/drawing/2014/chart" uri="{C3380CC4-5D6E-409C-BE32-E72D297353CC}">
                <c16:uniqueId val="{00000057-999B-42C0-A7D9-A2057CE05A51}"/>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99B-42C0-A7D9-A2057CE05A51}"/>
              </c:ext>
            </c:extLst>
          </c:dPt>
          <c:dPt>
            <c:idx val="45"/>
            <c:invertIfNegative val="1"/>
            <c:bubble3D val="0"/>
            <c:spPr>
              <a:solidFill>
                <a:srgbClr val="E6E5E5"/>
              </a:solidFill>
            </c:spPr>
            <c:extLst>
              <c:ext xmlns:c16="http://schemas.microsoft.com/office/drawing/2014/chart" uri="{C3380CC4-5D6E-409C-BE32-E72D297353CC}">
                <c16:uniqueId val="{0000005B-999B-42C0-A7D9-A2057CE05A51}"/>
              </c:ext>
            </c:extLst>
          </c:dPt>
          <c:dPt>
            <c:idx val="46"/>
            <c:invertIfNegative val="1"/>
            <c:bubble3D val="0"/>
            <c:spPr>
              <a:solidFill>
                <a:srgbClr val="E6E5E5"/>
              </a:solidFill>
            </c:spPr>
            <c:extLst>
              <c:ext xmlns:c16="http://schemas.microsoft.com/office/drawing/2014/chart" uri="{C3380CC4-5D6E-409C-BE32-E72D297353CC}">
                <c16:uniqueId val="{0000005D-999B-42C0-A7D9-A2057CE05A51}"/>
              </c:ext>
            </c:extLst>
          </c:dPt>
          <c:dPt>
            <c:idx val="47"/>
            <c:invertIfNegative val="1"/>
            <c:bubble3D val="0"/>
            <c:spPr>
              <a:solidFill>
                <a:srgbClr val="E6E5E5"/>
              </a:solidFill>
            </c:spPr>
            <c:extLst>
              <c:ext xmlns:c16="http://schemas.microsoft.com/office/drawing/2014/chart" uri="{C3380CC4-5D6E-409C-BE32-E72D297353CC}">
                <c16:uniqueId val="{0000005F-999B-42C0-A7D9-A2057CE05A51}"/>
              </c:ext>
            </c:extLst>
          </c:dPt>
          <c:dPt>
            <c:idx val="48"/>
            <c:invertIfNegative val="1"/>
            <c:bubble3D val="0"/>
            <c:spPr>
              <a:solidFill>
                <a:srgbClr val="E6E5E5"/>
              </a:solidFill>
            </c:spPr>
            <c:extLst>
              <c:ext xmlns:c16="http://schemas.microsoft.com/office/drawing/2014/chart" uri="{C3380CC4-5D6E-409C-BE32-E72D297353CC}">
                <c16:uniqueId val="{00000061-999B-42C0-A7D9-A2057CE05A51}"/>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99B-42C0-A7D9-A2057CE05A51}"/>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99B-42C0-A7D9-A2057CE05A51}"/>
              </c:ext>
            </c:extLst>
          </c:dPt>
          <c:dPt>
            <c:idx val="51"/>
            <c:invertIfNegative val="1"/>
            <c:bubble3D val="0"/>
            <c:spPr>
              <a:solidFill>
                <a:srgbClr val="E6E5E5"/>
              </a:solidFill>
            </c:spPr>
            <c:extLst>
              <c:ext xmlns:c16="http://schemas.microsoft.com/office/drawing/2014/chart" uri="{C3380CC4-5D6E-409C-BE32-E72D297353CC}">
                <c16:uniqueId val="{00000067-999B-42C0-A7D9-A2057CE05A51}"/>
              </c:ext>
            </c:extLst>
          </c:dPt>
          <c:dPt>
            <c:idx val="52"/>
            <c:invertIfNegative val="1"/>
            <c:bubble3D val="0"/>
            <c:spPr>
              <a:solidFill>
                <a:srgbClr val="E6E5E5"/>
              </a:solidFill>
            </c:spPr>
            <c:extLst>
              <c:ext xmlns:c16="http://schemas.microsoft.com/office/drawing/2014/chart" uri="{C3380CC4-5D6E-409C-BE32-E72D297353CC}">
                <c16:uniqueId val="{00000069-999B-42C0-A7D9-A2057CE05A51}"/>
              </c:ext>
            </c:extLst>
          </c:dPt>
          <c:dPt>
            <c:idx val="53"/>
            <c:invertIfNegative val="1"/>
            <c:bubble3D val="0"/>
            <c:spPr>
              <a:solidFill>
                <a:srgbClr val="E6E5E5"/>
              </a:solidFill>
            </c:spPr>
            <c:extLst>
              <c:ext xmlns:c16="http://schemas.microsoft.com/office/drawing/2014/chart" uri="{C3380CC4-5D6E-409C-BE32-E72D297353CC}">
                <c16:uniqueId val="{0000006B-999B-42C0-A7D9-A2057CE05A51}"/>
              </c:ext>
            </c:extLst>
          </c:dPt>
          <c:dPt>
            <c:idx val="54"/>
            <c:invertIfNegative val="1"/>
            <c:bubble3D val="0"/>
            <c:spPr>
              <a:solidFill>
                <a:srgbClr val="E6E5E5"/>
              </a:solidFill>
            </c:spPr>
            <c:extLst>
              <c:ext xmlns:c16="http://schemas.microsoft.com/office/drawing/2014/chart" uri="{C3380CC4-5D6E-409C-BE32-E72D297353CC}">
                <c16:uniqueId val="{0000006D-999B-42C0-A7D9-A2057CE05A51}"/>
              </c:ext>
            </c:extLst>
          </c:dPt>
          <c:dPt>
            <c:idx val="55"/>
            <c:invertIfNegative val="1"/>
            <c:bubble3D val="0"/>
            <c:spPr>
              <a:solidFill>
                <a:srgbClr val="E6E5E5"/>
              </a:solidFill>
            </c:spPr>
            <c:extLst>
              <c:ext xmlns:c16="http://schemas.microsoft.com/office/drawing/2014/chart" uri="{C3380CC4-5D6E-409C-BE32-E72D297353CC}">
                <c16:uniqueId val="{0000006F-999B-42C0-A7D9-A2057CE05A51}"/>
              </c:ext>
            </c:extLst>
          </c:dPt>
          <c:dPt>
            <c:idx val="56"/>
            <c:invertIfNegative val="1"/>
            <c:bubble3D val="0"/>
            <c:spPr>
              <a:solidFill>
                <a:srgbClr val="E6E5E5"/>
              </a:solidFill>
            </c:spPr>
            <c:extLst>
              <c:ext xmlns:c16="http://schemas.microsoft.com/office/drawing/2014/chart" uri="{C3380CC4-5D6E-409C-BE32-E72D297353CC}">
                <c16:uniqueId val="{00000071-999B-42C0-A7D9-A2057CE05A51}"/>
              </c:ext>
            </c:extLst>
          </c:dPt>
          <c:dPt>
            <c:idx val="57"/>
            <c:invertIfNegative val="1"/>
            <c:bubble3D val="0"/>
            <c:spPr>
              <a:solidFill>
                <a:srgbClr val="E6E5E5"/>
              </a:solidFill>
            </c:spPr>
            <c:extLst>
              <c:ext xmlns:c16="http://schemas.microsoft.com/office/drawing/2014/chart" uri="{C3380CC4-5D6E-409C-BE32-E72D297353CC}">
                <c16:uniqueId val="{00000073-999B-42C0-A7D9-A2057CE05A51}"/>
              </c:ext>
            </c:extLst>
          </c:dPt>
          <c:dPt>
            <c:idx val="58"/>
            <c:invertIfNegative val="1"/>
            <c:bubble3D val="0"/>
            <c:spPr>
              <a:solidFill>
                <a:srgbClr val="E6E5E5"/>
              </a:solidFill>
            </c:spPr>
            <c:extLst>
              <c:ext xmlns:c16="http://schemas.microsoft.com/office/drawing/2014/chart" uri="{C3380CC4-5D6E-409C-BE32-E72D297353CC}">
                <c16:uniqueId val="{00000075-999B-42C0-A7D9-A2057CE05A51}"/>
              </c:ext>
            </c:extLst>
          </c:dPt>
          <c:dPt>
            <c:idx val="59"/>
            <c:invertIfNegative val="1"/>
            <c:bubble3D val="0"/>
            <c:spPr>
              <a:solidFill>
                <a:srgbClr val="E6E5E5"/>
              </a:solidFill>
            </c:spPr>
            <c:extLst>
              <c:ext xmlns:c16="http://schemas.microsoft.com/office/drawing/2014/chart" uri="{C3380CC4-5D6E-409C-BE32-E72D297353CC}">
                <c16:uniqueId val="{00000077-999B-42C0-A7D9-A2057CE05A51}"/>
              </c:ext>
            </c:extLst>
          </c:dPt>
          <c:dPt>
            <c:idx val="60"/>
            <c:invertIfNegative val="1"/>
            <c:bubble3D val="0"/>
            <c:spPr>
              <a:solidFill>
                <a:srgbClr val="E6E5E5"/>
              </a:solidFill>
            </c:spPr>
            <c:extLst>
              <c:ext xmlns:c16="http://schemas.microsoft.com/office/drawing/2014/chart" uri="{C3380CC4-5D6E-409C-BE32-E72D297353CC}">
                <c16:uniqueId val="{00000079-999B-42C0-A7D9-A2057CE05A51}"/>
              </c:ext>
            </c:extLst>
          </c:dPt>
          <c:dPt>
            <c:idx val="61"/>
            <c:invertIfNegative val="1"/>
            <c:bubble3D val="0"/>
            <c:spPr>
              <a:solidFill>
                <a:srgbClr val="E6E5E5"/>
              </a:solidFill>
            </c:spPr>
            <c:extLst>
              <c:ext xmlns:c16="http://schemas.microsoft.com/office/drawing/2014/chart" uri="{C3380CC4-5D6E-409C-BE32-E72D297353CC}">
                <c16:uniqueId val="{0000007B-999B-42C0-A7D9-A2057CE05A51}"/>
              </c:ext>
            </c:extLst>
          </c:dPt>
          <c:dPt>
            <c:idx val="62"/>
            <c:invertIfNegative val="1"/>
            <c:bubble3D val="0"/>
            <c:spPr>
              <a:solidFill>
                <a:srgbClr val="E6E5E5"/>
              </a:solidFill>
            </c:spPr>
            <c:extLst>
              <c:ext xmlns:c16="http://schemas.microsoft.com/office/drawing/2014/chart" uri="{C3380CC4-5D6E-409C-BE32-E72D297353CC}">
                <c16:uniqueId val="{0000007D-999B-42C0-A7D9-A2057CE05A51}"/>
              </c:ext>
            </c:extLst>
          </c:dPt>
          <c:dPt>
            <c:idx val="63"/>
            <c:invertIfNegative val="1"/>
            <c:bubble3D val="0"/>
            <c:spPr>
              <a:solidFill>
                <a:srgbClr val="E6E5E5"/>
              </a:solidFill>
            </c:spPr>
            <c:extLst>
              <c:ext xmlns:c16="http://schemas.microsoft.com/office/drawing/2014/chart" uri="{C3380CC4-5D6E-409C-BE32-E72D297353CC}">
                <c16:uniqueId val="{0000007F-999B-42C0-A7D9-A2057CE05A51}"/>
              </c:ext>
            </c:extLst>
          </c:dPt>
          <c:dPt>
            <c:idx val="64"/>
            <c:invertIfNegative val="1"/>
            <c:bubble3D val="0"/>
            <c:spPr>
              <a:solidFill>
                <a:srgbClr val="E6E5E5"/>
              </a:solidFill>
            </c:spPr>
            <c:extLst>
              <c:ext xmlns:c16="http://schemas.microsoft.com/office/drawing/2014/chart" uri="{C3380CC4-5D6E-409C-BE32-E72D297353CC}">
                <c16:uniqueId val="{00000081-999B-42C0-A7D9-A2057CE05A51}"/>
              </c:ext>
            </c:extLst>
          </c:dPt>
          <c:dPt>
            <c:idx val="65"/>
            <c:invertIfNegative val="1"/>
            <c:bubble3D val="0"/>
            <c:spPr>
              <a:solidFill>
                <a:srgbClr val="E6E5E5"/>
              </a:solidFill>
            </c:spPr>
            <c:extLst>
              <c:ext xmlns:c16="http://schemas.microsoft.com/office/drawing/2014/chart" uri="{C3380CC4-5D6E-409C-BE32-E72D297353CC}">
                <c16:uniqueId val="{00000083-999B-42C0-A7D9-A2057CE05A51}"/>
              </c:ext>
            </c:extLst>
          </c:dPt>
          <c:dPt>
            <c:idx val="66"/>
            <c:invertIfNegative val="1"/>
            <c:bubble3D val="0"/>
            <c:spPr>
              <a:solidFill>
                <a:srgbClr val="E6E5E5"/>
              </a:solidFill>
            </c:spPr>
            <c:extLst>
              <c:ext xmlns:c16="http://schemas.microsoft.com/office/drawing/2014/chart" uri="{C3380CC4-5D6E-409C-BE32-E72D297353CC}">
                <c16:uniqueId val="{00000085-999B-42C0-A7D9-A2057CE05A51}"/>
              </c:ext>
            </c:extLst>
          </c:dPt>
          <c:dPt>
            <c:idx val="67"/>
            <c:invertIfNegative val="1"/>
            <c:bubble3D val="0"/>
            <c:spPr>
              <a:solidFill>
                <a:srgbClr val="E6E5E5"/>
              </a:solidFill>
            </c:spPr>
            <c:extLst>
              <c:ext xmlns:c16="http://schemas.microsoft.com/office/drawing/2014/chart" uri="{C3380CC4-5D6E-409C-BE32-E72D297353CC}">
                <c16:uniqueId val="{00000087-999B-42C0-A7D9-A2057CE05A51}"/>
              </c:ext>
            </c:extLst>
          </c:dPt>
          <c:dPt>
            <c:idx val="68"/>
            <c:invertIfNegative val="1"/>
            <c:bubble3D val="0"/>
            <c:spPr>
              <a:solidFill>
                <a:srgbClr val="E6E5E5"/>
              </a:solidFill>
            </c:spPr>
            <c:extLst>
              <c:ext xmlns:c16="http://schemas.microsoft.com/office/drawing/2014/chart" uri="{C3380CC4-5D6E-409C-BE32-E72D297353CC}">
                <c16:uniqueId val="{00000089-999B-42C0-A7D9-A2057CE05A51}"/>
              </c:ext>
            </c:extLst>
          </c:dPt>
          <c:dPt>
            <c:idx val="69"/>
            <c:invertIfNegative val="1"/>
            <c:bubble3D val="0"/>
            <c:spPr>
              <a:solidFill>
                <a:srgbClr val="E6E5E5"/>
              </a:solidFill>
            </c:spPr>
            <c:extLst>
              <c:ext xmlns:c16="http://schemas.microsoft.com/office/drawing/2014/chart" uri="{C3380CC4-5D6E-409C-BE32-E72D297353CC}">
                <c16:uniqueId val="{0000008B-999B-42C0-A7D9-A2057CE05A51}"/>
              </c:ext>
            </c:extLst>
          </c:dPt>
          <c:dPt>
            <c:idx val="70"/>
            <c:invertIfNegative val="1"/>
            <c:bubble3D val="0"/>
            <c:spPr>
              <a:solidFill>
                <a:srgbClr val="E6E5E5"/>
              </a:solidFill>
            </c:spPr>
            <c:extLst>
              <c:ext xmlns:c16="http://schemas.microsoft.com/office/drawing/2014/chart" uri="{C3380CC4-5D6E-409C-BE32-E72D297353CC}">
                <c16:uniqueId val="{0000008D-999B-42C0-A7D9-A2057CE05A51}"/>
              </c:ext>
            </c:extLst>
          </c:dPt>
          <c:dPt>
            <c:idx val="71"/>
            <c:invertIfNegative val="1"/>
            <c:bubble3D val="0"/>
            <c:spPr>
              <a:solidFill>
                <a:srgbClr val="E6E5E5"/>
              </a:solidFill>
            </c:spPr>
            <c:extLst>
              <c:ext xmlns:c16="http://schemas.microsoft.com/office/drawing/2014/chart" uri="{C3380CC4-5D6E-409C-BE32-E72D297353CC}">
                <c16:uniqueId val="{0000008F-999B-42C0-A7D9-A2057CE05A51}"/>
              </c:ext>
            </c:extLst>
          </c:dPt>
          <c:dPt>
            <c:idx val="72"/>
            <c:invertIfNegative val="1"/>
            <c:bubble3D val="0"/>
            <c:spPr>
              <a:solidFill>
                <a:srgbClr val="E6E5E5"/>
              </a:solidFill>
            </c:spPr>
            <c:extLst>
              <c:ext xmlns:c16="http://schemas.microsoft.com/office/drawing/2014/chart" uri="{C3380CC4-5D6E-409C-BE32-E72D297353CC}">
                <c16:uniqueId val="{00000091-999B-42C0-A7D9-A2057CE05A51}"/>
              </c:ext>
            </c:extLst>
          </c:dPt>
          <c:dPt>
            <c:idx val="73"/>
            <c:invertIfNegative val="1"/>
            <c:bubble3D val="0"/>
            <c:spPr>
              <a:solidFill>
                <a:srgbClr val="E6E5E5"/>
              </a:solidFill>
            </c:spPr>
            <c:extLst>
              <c:ext xmlns:c16="http://schemas.microsoft.com/office/drawing/2014/chart" uri="{C3380CC4-5D6E-409C-BE32-E72D297353CC}">
                <c16:uniqueId val="{00000093-999B-42C0-A7D9-A2057CE05A51}"/>
              </c:ext>
            </c:extLst>
          </c:dPt>
          <c:dPt>
            <c:idx val="74"/>
            <c:invertIfNegative val="1"/>
            <c:bubble3D val="0"/>
            <c:spPr>
              <a:solidFill>
                <a:srgbClr val="E6E5E5"/>
              </a:solidFill>
            </c:spPr>
            <c:extLst>
              <c:ext xmlns:c16="http://schemas.microsoft.com/office/drawing/2014/chart" uri="{C3380CC4-5D6E-409C-BE32-E72D297353CC}">
                <c16:uniqueId val="{00000095-999B-42C0-A7D9-A2057CE05A51}"/>
              </c:ext>
            </c:extLst>
          </c:dPt>
          <c:dPt>
            <c:idx val="75"/>
            <c:invertIfNegative val="1"/>
            <c:bubble3D val="0"/>
            <c:spPr>
              <a:solidFill>
                <a:srgbClr val="E6E5E5"/>
              </a:solidFill>
            </c:spPr>
            <c:extLst>
              <c:ext xmlns:c16="http://schemas.microsoft.com/office/drawing/2014/chart" uri="{C3380CC4-5D6E-409C-BE32-E72D297353CC}">
                <c16:uniqueId val="{00000097-999B-42C0-A7D9-A2057CE05A51}"/>
              </c:ext>
            </c:extLst>
          </c:dPt>
          <c:dPt>
            <c:idx val="76"/>
            <c:invertIfNegative val="1"/>
            <c:bubble3D val="0"/>
            <c:spPr>
              <a:solidFill>
                <a:srgbClr val="E6E5E5"/>
              </a:solidFill>
            </c:spPr>
            <c:extLst>
              <c:ext xmlns:c16="http://schemas.microsoft.com/office/drawing/2014/chart" uri="{C3380CC4-5D6E-409C-BE32-E72D297353CC}">
                <c16:uniqueId val="{00000099-999B-42C0-A7D9-A2057CE05A51}"/>
              </c:ext>
            </c:extLst>
          </c:dPt>
          <c:dPt>
            <c:idx val="77"/>
            <c:invertIfNegative val="1"/>
            <c:bubble3D val="0"/>
            <c:spPr>
              <a:solidFill>
                <a:srgbClr val="E6E5E5"/>
              </a:solidFill>
            </c:spPr>
            <c:extLst>
              <c:ext xmlns:c16="http://schemas.microsoft.com/office/drawing/2014/chart" uri="{C3380CC4-5D6E-409C-BE32-E72D297353CC}">
                <c16:uniqueId val="{0000009B-999B-42C0-A7D9-A2057CE05A51}"/>
              </c:ext>
            </c:extLst>
          </c:dPt>
          <c:dPt>
            <c:idx val="78"/>
            <c:invertIfNegative val="1"/>
            <c:bubble3D val="0"/>
            <c:spPr>
              <a:solidFill>
                <a:srgbClr val="E6E5E5"/>
              </a:solidFill>
            </c:spPr>
            <c:extLst>
              <c:ext xmlns:c16="http://schemas.microsoft.com/office/drawing/2014/chart" uri="{C3380CC4-5D6E-409C-BE32-E72D297353CC}">
                <c16:uniqueId val="{0000009D-999B-42C0-A7D9-A2057CE05A51}"/>
              </c:ext>
            </c:extLst>
          </c:dPt>
          <c:dPt>
            <c:idx val="79"/>
            <c:invertIfNegative val="1"/>
            <c:bubble3D val="0"/>
            <c:spPr>
              <a:solidFill>
                <a:srgbClr val="E6E5E5"/>
              </a:solidFill>
            </c:spPr>
            <c:extLst>
              <c:ext xmlns:c16="http://schemas.microsoft.com/office/drawing/2014/chart" uri="{C3380CC4-5D6E-409C-BE32-E72D297353CC}">
                <c16:uniqueId val="{0000009F-999B-42C0-A7D9-A2057CE05A51}"/>
              </c:ext>
            </c:extLst>
          </c:dPt>
          <c:dPt>
            <c:idx val="80"/>
            <c:invertIfNegative val="1"/>
            <c:bubble3D val="0"/>
            <c:spPr>
              <a:solidFill>
                <a:srgbClr val="E6E5E5"/>
              </a:solidFill>
            </c:spPr>
            <c:extLst>
              <c:ext xmlns:c16="http://schemas.microsoft.com/office/drawing/2014/chart" uri="{C3380CC4-5D6E-409C-BE32-E72D297353CC}">
                <c16:uniqueId val="{000000A1-999B-42C0-A7D9-A2057CE05A51}"/>
              </c:ext>
            </c:extLst>
          </c:dPt>
          <c:dPt>
            <c:idx val="81"/>
            <c:invertIfNegative val="1"/>
            <c:bubble3D val="0"/>
            <c:spPr>
              <a:solidFill>
                <a:srgbClr val="E6E5E5"/>
              </a:solidFill>
            </c:spPr>
            <c:extLst>
              <c:ext xmlns:c16="http://schemas.microsoft.com/office/drawing/2014/chart" uri="{C3380CC4-5D6E-409C-BE32-E72D297353CC}">
                <c16:uniqueId val="{000000A3-999B-42C0-A7D9-A2057CE05A51}"/>
              </c:ext>
            </c:extLst>
          </c:dPt>
          <c:dPt>
            <c:idx val="82"/>
            <c:invertIfNegative val="1"/>
            <c:bubble3D val="0"/>
            <c:spPr>
              <a:solidFill>
                <a:srgbClr val="E6E5E5"/>
              </a:solidFill>
            </c:spPr>
            <c:extLst>
              <c:ext xmlns:c16="http://schemas.microsoft.com/office/drawing/2014/chart" uri="{C3380CC4-5D6E-409C-BE32-E72D297353CC}">
                <c16:uniqueId val="{000000A5-999B-42C0-A7D9-A2057CE05A51}"/>
              </c:ext>
            </c:extLst>
          </c:dPt>
          <c:dPt>
            <c:idx val="83"/>
            <c:invertIfNegative val="1"/>
            <c:bubble3D val="0"/>
            <c:spPr>
              <a:solidFill>
                <a:srgbClr val="E6E5E5"/>
              </a:solidFill>
            </c:spPr>
            <c:extLst>
              <c:ext xmlns:c16="http://schemas.microsoft.com/office/drawing/2014/chart" uri="{C3380CC4-5D6E-409C-BE32-E72D297353CC}">
                <c16:uniqueId val="{000000A7-999B-42C0-A7D9-A2057CE05A51}"/>
              </c:ext>
            </c:extLst>
          </c:dPt>
          <c:dPt>
            <c:idx val="84"/>
            <c:invertIfNegative val="1"/>
            <c:bubble3D val="0"/>
            <c:spPr>
              <a:solidFill>
                <a:srgbClr val="E6E5E5"/>
              </a:solidFill>
            </c:spPr>
            <c:extLst>
              <c:ext xmlns:c16="http://schemas.microsoft.com/office/drawing/2014/chart" uri="{C3380CC4-5D6E-409C-BE32-E72D297353CC}">
                <c16:uniqueId val="{000000A9-999B-42C0-A7D9-A2057CE05A51}"/>
              </c:ext>
            </c:extLst>
          </c:dPt>
          <c:dPt>
            <c:idx val="85"/>
            <c:invertIfNegative val="1"/>
            <c:bubble3D val="0"/>
            <c:spPr>
              <a:solidFill>
                <a:srgbClr val="E6E5E5"/>
              </a:solidFill>
            </c:spPr>
            <c:extLst>
              <c:ext xmlns:c16="http://schemas.microsoft.com/office/drawing/2014/chart" uri="{C3380CC4-5D6E-409C-BE32-E72D297353CC}">
                <c16:uniqueId val="{000000AB-999B-42C0-A7D9-A2057CE05A51}"/>
              </c:ext>
            </c:extLst>
          </c:dPt>
          <c:dPt>
            <c:idx val="86"/>
            <c:invertIfNegative val="1"/>
            <c:bubble3D val="0"/>
            <c:spPr>
              <a:solidFill>
                <a:srgbClr val="E6E5E5"/>
              </a:solidFill>
            </c:spPr>
            <c:extLst>
              <c:ext xmlns:c16="http://schemas.microsoft.com/office/drawing/2014/chart" uri="{C3380CC4-5D6E-409C-BE32-E72D297353CC}">
                <c16:uniqueId val="{000000AD-999B-42C0-A7D9-A2057CE05A51}"/>
              </c:ext>
            </c:extLst>
          </c:dPt>
          <c:dPt>
            <c:idx val="87"/>
            <c:invertIfNegative val="1"/>
            <c:bubble3D val="0"/>
            <c:spPr>
              <a:solidFill>
                <a:srgbClr val="E6E5E5"/>
              </a:solidFill>
            </c:spPr>
            <c:extLst>
              <c:ext xmlns:c16="http://schemas.microsoft.com/office/drawing/2014/chart" uri="{C3380CC4-5D6E-409C-BE32-E72D297353CC}">
                <c16:uniqueId val="{000000AF-999B-42C0-A7D9-A2057CE05A51}"/>
              </c:ext>
            </c:extLst>
          </c:dPt>
          <c:dPt>
            <c:idx val="88"/>
            <c:invertIfNegative val="1"/>
            <c:bubble3D val="0"/>
            <c:spPr>
              <a:solidFill>
                <a:srgbClr val="E6E5E5"/>
              </a:solidFill>
            </c:spPr>
            <c:extLst>
              <c:ext xmlns:c16="http://schemas.microsoft.com/office/drawing/2014/chart" uri="{C3380CC4-5D6E-409C-BE32-E72D297353CC}">
                <c16:uniqueId val="{000000B1-999B-42C0-A7D9-A2057CE05A51}"/>
              </c:ext>
            </c:extLst>
          </c:dPt>
          <c:dPt>
            <c:idx val="89"/>
            <c:invertIfNegative val="1"/>
            <c:bubble3D val="0"/>
            <c:spPr>
              <a:solidFill>
                <a:srgbClr val="E6E5E5"/>
              </a:solidFill>
            </c:spPr>
            <c:extLst>
              <c:ext xmlns:c16="http://schemas.microsoft.com/office/drawing/2014/chart" uri="{C3380CC4-5D6E-409C-BE32-E72D297353CC}">
                <c16:uniqueId val="{000000B3-999B-42C0-A7D9-A2057CE05A51}"/>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99B-42C0-A7D9-A2057CE05A51}"/>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99B-42C0-A7D9-A2057CE05A51}"/>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99B-42C0-A7D9-A2057CE05A51}"/>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99B-42C0-A7D9-A2057CE05A51}"/>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99B-42C0-A7D9-A2057CE05A51}"/>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99B-42C0-A7D9-A2057CE05A51}"/>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99B-42C0-A7D9-A2057CE05A51}"/>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99B-42C0-A7D9-A2057CE05A51}"/>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99B-42C0-A7D9-A2057CE05A51}"/>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99B-42C0-A7D9-A2057CE05A51}"/>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99B-42C0-A7D9-A2057CE05A51}"/>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99B-42C0-A7D9-A2057CE05A51}"/>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99B-42C0-A7D9-A2057CE05A51}"/>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99B-42C0-A7D9-A2057CE05A51}"/>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99B-42C0-A7D9-A2057CE05A51}"/>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99B-42C0-A7D9-A2057CE05A51}"/>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99B-42C0-A7D9-A2057CE05A51}"/>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99B-42C0-A7D9-A2057CE05A51}"/>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99B-42C0-A7D9-A2057CE05A51}"/>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99B-42C0-A7D9-A2057CE05A51}"/>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99B-42C0-A7D9-A2057CE05A51}"/>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99B-42C0-A7D9-A2057CE05A51}"/>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99B-42C0-A7D9-A2057CE05A51}"/>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99B-42C0-A7D9-A2057CE05A51}"/>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99B-42C0-A7D9-A2057CE05A51}"/>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99B-42C0-A7D9-A2057CE05A51}"/>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99B-42C0-A7D9-A2057CE05A51}"/>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99B-42C0-A7D9-A2057CE05A51}"/>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99B-42C0-A7D9-A2057CE05A51}"/>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99B-42C0-A7D9-A2057CE05A51}"/>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99B-42C0-A7D9-A2057CE05A51}"/>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99B-42C0-A7D9-A2057CE05A51}"/>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99B-42C0-A7D9-A2057CE05A51}"/>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99B-42C0-A7D9-A2057CE05A51}"/>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99B-42C0-A7D9-A2057CE05A51}"/>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99B-42C0-A7D9-A2057CE05A51}"/>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99B-42C0-A7D9-A2057CE05A51}"/>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99B-42C0-A7D9-A2057CE05A51}"/>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99B-42C0-A7D9-A2057CE05A51}"/>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99B-42C0-A7D9-A2057CE05A51}"/>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99B-42C0-A7D9-A2057CE05A51}"/>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99B-42C0-A7D9-A2057CE05A51}"/>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99B-42C0-A7D9-A2057CE05A51}"/>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99B-42C0-A7D9-A2057CE05A51}"/>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99B-42C0-A7D9-A2057CE05A51}"/>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99B-42C0-A7D9-A2057CE05A51}"/>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99B-42C0-A7D9-A2057CE05A51}"/>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99B-42C0-A7D9-A2057CE05A51}"/>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99B-42C0-A7D9-A2057CE05A51}"/>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99B-42C0-A7D9-A2057CE05A51}"/>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99B-42C0-A7D9-A2057CE05A51}"/>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99B-42C0-A7D9-A2057CE05A51}"/>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99B-42C0-A7D9-A2057CE05A51}"/>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999B-42C0-A7D9-A2057CE05A51}"/>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999B-42C0-A7D9-A2057CE05A51}"/>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999B-42C0-A7D9-A2057CE05A51}"/>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999B-42C0-A7D9-A2057CE05A51}"/>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999B-42C0-A7D9-A2057CE05A51}"/>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999B-42C0-A7D9-A2057CE05A51}"/>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999B-42C0-A7D9-A2057CE05A51}"/>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999B-42C0-A7D9-A2057CE05A51}"/>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999B-42C0-A7D9-A2057CE05A51}"/>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999B-42C0-A7D9-A2057CE05A51}"/>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999B-42C0-A7D9-A2057CE05A51}"/>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999B-42C0-A7D9-A2057CE05A51}"/>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999B-42C0-A7D9-A2057CE05A51}"/>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999B-42C0-A7D9-A2057CE05A51}"/>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999B-42C0-A7D9-A2057CE05A51}"/>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999B-42C0-A7D9-A2057CE05A51}"/>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999B-42C0-A7D9-A2057CE05A51}"/>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999B-42C0-A7D9-A2057CE05A51}"/>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999B-42C0-A7D9-A2057CE05A51}"/>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999B-42C0-A7D9-A2057CE05A51}"/>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999B-42C0-A7D9-A2057CE05A51}"/>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999B-42C0-A7D9-A2057CE05A51}"/>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999B-42C0-A7D9-A2057CE05A51}"/>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999B-42C0-A7D9-A2057CE05A51}"/>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999B-42C0-A7D9-A2057CE05A51}"/>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999B-42C0-A7D9-A2057CE05A51}"/>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999B-42C0-A7D9-A2057CE05A51}"/>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999B-42C0-A7D9-A2057CE05A51}"/>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999B-42C0-A7D9-A2057CE05A51}"/>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999B-42C0-A7D9-A2057CE05A51}"/>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999B-42C0-A7D9-A2057CE05A51}"/>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999B-42C0-A7D9-A2057CE05A51}"/>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999B-42C0-A7D9-A2057CE05A51}"/>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999B-42C0-A7D9-A2057CE05A51}"/>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999B-42C0-A7D9-A2057CE05A51}"/>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999B-42C0-A7D9-A2057CE05A51}"/>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999B-42C0-A7D9-A2057CE05A51}"/>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83E0-4716-877A-8084D4846F88}"/>
              </c:ext>
            </c:extLst>
          </c:dPt>
          <c:dPt>
            <c:idx val="1"/>
            <c:invertIfNegative val="1"/>
            <c:bubble3D val="0"/>
            <c:spPr>
              <a:solidFill>
                <a:srgbClr val="E6E5E5"/>
              </a:solidFill>
            </c:spPr>
            <c:extLst>
              <c:ext xmlns:c16="http://schemas.microsoft.com/office/drawing/2014/chart" uri="{C3380CC4-5D6E-409C-BE32-E72D297353CC}">
                <c16:uniqueId val="{00000003-83E0-4716-877A-8084D4846F88}"/>
              </c:ext>
            </c:extLst>
          </c:dPt>
          <c:dPt>
            <c:idx val="2"/>
            <c:invertIfNegative val="1"/>
            <c:bubble3D val="0"/>
            <c:spPr>
              <a:solidFill>
                <a:srgbClr val="E6E5E5"/>
              </a:solidFill>
            </c:spPr>
            <c:extLst>
              <c:ext xmlns:c16="http://schemas.microsoft.com/office/drawing/2014/chart" uri="{C3380CC4-5D6E-409C-BE32-E72D297353CC}">
                <c16:uniqueId val="{00000005-83E0-4716-877A-8084D4846F88}"/>
              </c:ext>
            </c:extLst>
          </c:dPt>
          <c:dPt>
            <c:idx val="3"/>
            <c:invertIfNegative val="0"/>
            <c:bubble3D val="0"/>
            <c:spPr>
              <a:solidFill>
                <a:srgbClr val="E6E5E5"/>
              </a:solidFill>
              <a:ln>
                <a:noFill/>
              </a:ln>
              <a:effectLst/>
            </c:spPr>
            <c:extLst>
              <c:ext xmlns:c16="http://schemas.microsoft.com/office/drawing/2014/chart" uri="{C3380CC4-5D6E-409C-BE32-E72D297353CC}">
                <c16:uniqueId val="{00000007-83E0-4716-877A-8084D4846F88}"/>
              </c:ext>
            </c:extLst>
          </c:dPt>
          <c:dPt>
            <c:idx val="4"/>
            <c:invertIfNegative val="1"/>
            <c:bubble3D val="0"/>
            <c:spPr>
              <a:solidFill>
                <a:srgbClr val="E6E5E5"/>
              </a:solidFill>
            </c:spPr>
            <c:extLst>
              <c:ext xmlns:c16="http://schemas.microsoft.com/office/drawing/2014/chart" uri="{C3380CC4-5D6E-409C-BE32-E72D297353CC}">
                <c16:uniqueId val="{00000009-83E0-4716-877A-8084D4846F88}"/>
              </c:ext>
            </c:extLst>
          </c:dPt>
          <c:dPt>
            <c:idx val="5"/>
            <c:invertIfNegative val="1"/>
            <c:bubble3D val="0"/>
            <c:spPr>
              <a:solidFill>
                <a:srgbClr val="E6E5E5"/>
              </a:solidFill>
            </c:spPr>
            <c:extLst>
              <c:ext xmlns:c16="http://schemas.microsoft.com/office/drawing/2014/chart" uri="{C3380CC4-5D6E-409C-BE32-E72D297353CC}">
                <c16:uniqueId val="{0000000B-83E0-4716-877A-8084D4846F88}"/>
              </c:ext>
            </c:extLst>
          </c:dPt>
          <c:dPt>
            <c:idx val="6"/>
            <c:invertIfNegative val="1"/>
            <c:bubble3D val="0"/>
            <c:spPr>
              <a:solidFill>
                <a:srgbClr val="E6E5E5"/>
              </a:solidFill>
            </c:spPr>
            <c:extLst>
              <c:ext xmlns:c16="http://schemas.microsoft.com/office/drawing/2014/chart" uri="{C3380CC4-5D6E-409C-BE32-E72D297353CC}">
                <c16:uniqueId val="{0000000D-83E0-4716-877A-8084D4846F88}"/>
              </c:ext>
            </c:extLst>
          </c:dPt>
          <c:dPt>
            <c:idx val="7"/>
            <c:invertIfNegative val="1"/>
            <c:bubble3D val="0"/>
            <c:spPr>
              <a:solidFill>
                <a:srgbClr val="E6E5E5"/>
              </a:solidFill>
            </c:spPr>
            <c:extLst>
              <c:ext xmlns:c16="http://schemas.microsoft.com/office/drawing/2014/chart" uri="{C3380CC4-5D6E-409C-BE32-E72D297353CC}">
                <c16:uniqueId val="{0000000F-83E0-4716-877A-8084D4846F88}"/>
              </c:ext>
            </c:extLst>
          </c:dPt>
          <c:dPt>
            <c:idx val="8"/>
            <c:invertIfNegative val="1"/>
            <c:bubble3D val="0"/>
            <c:spPr>
              <a:solidFill>
                <a:srgbClr val="E6E5E5"/>
              </a:solidFill>
            </c:spPr>
            <c:extLst>
              <c:ext xmlns:c16="http://schemas.microsoft.com/office/drawing/2014/chart" uri="{C3380CC4-5D6E-409C-BE32-E72D297353CC}">
                <c16:uniqueId val="{00000011-83E0-4716-877A-8084D4846F88}"/>
              </c:ext>
            </c:extLst>
          </c:dPt>
          <c:dPt>
            <c:idx val="9"/>
            <c:invertIfNegative val="1"/>
            <c:bubble3D val="0"/>
            <c:spPr>
              <a:solidFill>
                <a:srgbClr val="E6E5E5"/>
              </a:solidFill>
            </c:spPr>
            <c:extLst>
              <c:ext xmlns:c16="http://schemas.microsoft.com/office/drawing/2014/chart" uri="{C3380CC4-5D6E-409C-BE32-E72D297353CC}">
                <c16:uniqueId val="{00000013-83E0-4716-877A-8084D4846F88}"/>
              </c:ext>
            </c:extLst>
          </c:dPt>
          <c:dPt>
            <c:idx val="10"/>
            <c:invertIfNegative val="1"/>
            <c:bubble3D val="0"/>
            <c:spPr>
              <a:solidFill>
                <a:srgbClr val="E6E5E5"/>
              </a:solidFill>
            </c:spPr>
            <c:extLst>
              <c:ext xmlns:c16="http://schemas.microsoft.com/office/drawing/2014/chart" uri="{C3380CC4-5D6E-409C-BE32-E72D297353CC}">
                <c16:uniqueId val="{00000015-83E0-4716-877A-8084D4846F88}"/>
              </c:ext>
            </c:extLst>
          </c:dPt>
          <c:dPt>
            <c:idx val="11"/>
            <c:invertIfNegative val="1"/>
            <c:bubble3D val="0"/>
            <c:spPr>
              <a:solidFill>
                <a:srgbClr val="E6E5E5"/>
              </a:solidFill>
            </c:spPr>
            <c:extLst>
              <c:ext xmlns:c16="http://schemas.microsoft.com/office/drawing/2014/chart" uri="{C3380CC4-5D6E-409C-BE32-E72D297353CC}">
                <c16:uniqueId val="{00000017-83E0-4716-877A-8084D4846F88}"/>
              </c:ext>
            </c:extLst>
          </c:dPt>
          <c:dPt>
            <c:idx val="12"/>
            <c:invertIfNegative val="1"/>
            <c:bubble3D val="0"/>
            <c:spPr>
              <a:solidFill>
                <a:srgbClr val="E6E5E5"/>
              </a:solidFill>
            </c:spPr>
            <c:extLst>
              <c:ext xmlns:c16="http://schemas.microsoft.com/office/drawing/2014/chart" uri="{C3380CC4-5D6E-409C-BE32-E72D297353CC}">
                <c16:uniqueId val="{00000019-83E0-4716-877A-8084D4846F88}"/>
              </c:ext>
            </c:extLst>
          </c:dPt>
          <c:dPt>
            <c:idx val="13"/>
            <c:invertIfNegative val="1"/>
            <c:bubble3D val="0"/>
            <c:spPr>
              <a:solidFill>
                <a:srgbClr val="E6E5E5"/>
              </a:solidFill>
            </c:spPr>
            <c:extLst>
              <c:ext xmlns:c16="http://schemas.microsoft.com/office/drawing/2014/chart" uri="{C3380CC4-5D6E-409C-BE32-E72D297353CC}">
                <c16:uniqueId val="{0000001B-83E0-4716-877A-8084D4846F88}"/>
              </c:ext>
            </c:extLst>
          </c:dPt>
          <c:dPt>
            <c:idx val="14"/>
            <c:invertIfNegative val="0"/>
            <c:bubble3D val="0"/>
            <c:spPr>
              <a:solidFill>
                <a:srgbClr val="E6E5E5"/>
              </a:solidFill>
              <a:ln>
                <a:noFill/>
              </a:ln>
              <a:effectLst/>
            </c:spPr>
            <c:extLst>
              <c:ext xmlns:c16="http://schemas.microsoft.com/office/drawing/2014/chart" uri="{C3380CC4-5D6E-409C-BE32-E72D297353CC}">
                <c16:uniqueId val="{0000001D-83E0-4716-877A-8084D4846F88}"/>
              </c:ext>
            </c:extLst>
          </c:dPt>
          <c:dPt>
            <c:idx val="15"/>
            <c:invertIfNegative val="1"/>
            <c:bubble3D val="0"/>
            <c:spPr>
              <a:solidFill>
                <a:srgbClr val="E6E5E5"/>
              </a:solidFill>
            </c:spPr>
            <c:extLst>
              <c:ext xmlns:c16="http://schemas.microsoft.com/office/drawing/2014/chart" uri="{C3380CC4-5D6E-409C-BE32-E72D297353CC}">
                <c16:uniqueId val="{0000001F-83E0-4716-877A-8084D4846F88}"/>
              </c:ext>
            </c:extLst>
          </c:dPt>
          <c:dPt>
            <c:idx val="16"/>
            <c:invertIfNegative val="1"/>
            <c:bubble3D val="0"/>
            <c:spPr>
              <a:solidFill>
                <a:srgbClr val="E6E5E5"/>
              </a:solidFill>
            </c:spPr>
            <c:extLst>
              <c:ext xmlns:c16="http://schemas.microsoft.com/office/drawing/2014/chart" uri="{C3380CC4-5D6E-409C-BE32-E72D297353CC}">
                <c16:uniqueId val="{00000021-83E0-4716-877A-8084D4846F88}"/>
              </c:ext>
            </c:extLst>
          </c:dPt>
          <c:dPt>
            <c:idx val="17"/>
            <c:invertIfNegative val="0"/>
            <c:bubble3D val="0"/>
            <c:spPr>
              <a:solidFill>
                <a:srgbClr val="E6E5E5"/>
              </a:solidFill>
              <a:ln>
                <a:noFill/>
              </a:ln>
              <a:effectLst/>
            </c:spPr>
            <c:extLst>
              <c:ext xmlns:c16="http://schemas.microsoft.com/office/drawing/2014/chart" uri="{C3380CC4-5D6E-409C-BE32-E72D297353CC}">
                <c16:uniqueId val="{00000023-83E0-4716-877A-8084D4846F88}"/>
              </c:ext>
            </c:extLst>
          </c:dPt>
          <c:dPt>
            <c:idx val="18"/>
            <c:invertIfNegative val="1"/>
            <c:bubble3D val="0"/>
            <c:spPr>
              <a:solidFill>
                <a:srgbClr val="E6E5E5"/>
              </a:solidFill>
            </c:spPr>
            <c:extLst>
              <c:ext xmlns:c16="http://schemas.microsoft.com/office/drawing/2014/chart" uri="{C3380CC4-5D6E-409C-BE32-E72D297353CC}">
                <c16:uniqueId val="{00000025-83E0-4716-877A-8084D4846F88}"/>
              </c:ext>
            </c:extLst>
          </c:dPt>
          <c:dPt>
            <c:idx val="19"/>
            <c:invertIfNegative val="1"/>
            <c:bubble3D val="0"/>
            <c:spPr>
              <a:solidFill>
                <a:srgbClr val="E6E5E5"/>
              </a:solidFill>
            </c:spPr>
            <c:extLst>
              <c:ext xmlns:c16="http://schemas.microsoft.com/office/drawing/2014/chart" uri="{C3380CC4-5D6E-409C-BE32-E72D297353CC}">
                <c16:uniqueId val="{00000027-83E0-4716-877A-8084D4846F88}"/>
              </c:ext>
            </c:extLst>
          </c:dPt>
          <c:dPt>
            <c:idx val="20"/>
            <c:invertIfNegative val="1"/>
            <c:bubble3D val="0"/>
            <c:spPr>
              <a:solidFill>
                <a:srgbClr val="E6E5E5"/>
              </a:solidFill>
            </c:spPr>
            <c:extLst>
              <c:ext xmlns:c16="http://schemas.microsoft.com/office/drawing/2014/chart" uri="{C3380CC4-5D6E-409C-BE32-E72D297353CC}">
                <c16:uniqueId val="{00000029-83E0-4716-877A-8084D4846F88}"/>
              </c:ext>
            </c:extLst>
          </c:dPt>
          <c:dPt>
            <c:idx val="21"/>
            <c:invertIfNegative val="1"/>
            <c:bubble3D val="0"/>
            <c:spPr>
              <a:solidFill>
                <a:srgbClr val="E6E5E5"/>
              </a:solidFill>
            </c:spPr>
            <c:extLst>
              <c:ext xmlns:c16="http://schemas.microsoft.com/office/drawing/2014/chart" uri="{C3380CC4-5D6E-409C-BE32-E72D297353CC}">
                <c16:uniqueId val="{0000002B-83E0-4716-877A-8084D4846F88}"/>
              </c:ext>
            </c:extLst>
          </c:dPt>
          <c:dPt>
            <c:idx val="22"/>
            <c:invertIfNegative val="1"/>
            <c:bubble3D val="0"/>
            <c:spPr>
              <a:solidFill>
                <a:srgbClr val="E6E5E5"/>
              </a:solidFill>
            </c:spPr>
            <c:extLst>
              <c:ext xmlns:c16="http://schemas.microsoft.com/office/drawing/2014/chart" uri="{C3380CC4-5D6E-409C-BE32-E72D297353CC}">
                <c16:uniqueId val="{0000002D-83E0-4716-877A-8084D4846F88}"/>
              </c:ext>
            </c:extLst>
          </c:dPt>
          <c:dPt>
            <c:idx val="23"/>
            <c:invertIfNegative val="1"/>
            <c:bubble3D val="0"/>
            <c:spPr>
              <a:solidFill>
                <a:srgbClr val="E6E5E5"/>
              </a:solidFill>
            </c:spPr>
            <c:extLst>
              <c:ext xmlns:c16="http://schemas.microsoft.com/office/drawing/2014/chart" uri="{C3380CC4-5D6E-409C-BE32-E72D297353CC}">
                <c16:uniqueId val="{0000002F-83E0-4716-877A-8084D4846F88}"/>
              </c:ext>
            </c:extLst>
          </c:dPt>
          <c:dPt>
            <c:idx val="24"/>
            <c:invertIfNegative val="1"/>
            <c:bubble3D val="0"/>
            <c:spPr>
              <a:solidFill>
                <a:srgbClr val="E6E5E5"/>
              </a:solidFill>
            </c:spPr>
            <c:extLst>
              <c:ext xmlns:c16="http://schemas.microsoft.com/office/drawing/2014/chart" uri="{C3380CC4-5D6E-409C-BE32-E72D297353CC}">
                <c16:uniqueId val="{00000031-83E0-4716-877A-8084D4846F88}"/>
              </c:ext>
            </c:extLst>
          </c:dPt>
          <c:dPt>
            <c:idx val="25"/>
            <c:invertIfNegative val="1"/>
            <c:bubble3D val="0"/>
            <c:spPr>
              <a:solidFill>
                <a:srgbClr val="E6E5E5"/>
              </a:solidFill>
            </c:spPr>
            <c:extLst>
              <c:ext xmlns:c16="http://schemas.microsoft.com/office/drawing/2014/chart" uri="{C3380CC4-5D6E-409C-BE32-E72D297353CC}">
                <c16:uniqueId val="{00000033-83E0-4716-877A-8084D4846F88}"/>
              </c:ext>
            </c:extLst>
          </c:dPt>
          <c:dPt>
            <c:idx val="26"/>
            <c:invertIfNegative val="1"/>
            <c:bubble3D val="0"/>
            <c:spPr>
              <a:solidFill>
                <a:srgbClr val="E6E5E5"/>
              </a:solidFill>
            </c:spPr>
            <c:extLst>
              <c:ext xmlns:c16="http://schemas.microsoft.com/office/drawing/2014/chart" uri="{C3380CC4-5D6E-409C-BE32-E72D297353CC}">
                <c16:uniqueId val="{00000035-83E0-4716-877A-8084D4846F88}"/>
              </c:ext>
            </c:extLst>
          </c:dPt>
          <c:dPt>
            <c:idx val="27"/>
            <c:invertIfNegative val="1"/>
            <c:bubble3D val="0"/>
            <c:spPr>
              <a:solidFill>
                <a:srgbClr val="E6E5E5"/>
              </a:solidFill>
            </c:spPr>
            <c:extLst>
              <c:ext xmlns:c16="http://schemas.microsoft.com/office/drawing/2014/chart" uri="{C3380CC4-5D6E-409C-BE32-E72D297353CC}">
                <c16:uniqueId val="{00000037-83E0-4716-877A-8084D4846F88}"/>
              </c:ext>
            </c:extLst>
          </c:dPt>
          <c:dPt>
            <c:idx val="28"/>
            <c:invertIfNegative val="1"/>
            <c:bubble3D val="0"/>
            <c:spPr>
              <a:solidFill>
                <a:srgbClr val="E6E5E5"/>
              </a:solidFill>
            </c:spPr>
            <c:extLst>
              <c:ext xmlns:c16="http://schemas.microsoft.com/office/drawing/2014/chart" uri="{C3380CC4-5D6E-409C-BE32-E72D297353CC}">
                <c16:uniqueId val="{00000039-83E0-4716-877A-8084D4846F88}"/>
              </c:ext>
            </c:extLst>
          </c:dPt>
          <c:dPt>
            <c:idx val="29"/>
            <c:invertIfNegative val="1"/>
            <c:bubble3D val="0"/>
            <c:spPr>
              <a:solidFill>
                <a:srgbClr val="E6E5E5"/>
              </a:solidFill>
            </c:spPr>
            <c:extLst>
              <c:ext xmlns:c16="http://schemas.microsoft.com/office/drawing/2014/chart" uri="{C3380CC4-5D6E-409C-BE32-E72D297353CC}">
                <c16:uniqueId val="{0000003B-83E0-4716-877A-8084D4846F88}"/>
              </c:ext>
            </c:extLst>
          </c:dPt>
          <c:dPt>
            <c:idx val="30"/>
            <c:invertIfNegative val="1"/>
            <c:bubble3D val="0"/>
            <c:spPr>
              <a:solidFill>
                <a:srgbClr val="E6E5E5"/>
              </a:solidFill>
            </c:spPr>
            <c:extLst>
              <c:ext xmlns:c16="http://schemas.microsoft.com/office/drawing/2014/chart" uri="{C3380CC4-5D6E-409C-BE32-E72D297353CC}">
                <c16:uniqueId val="{0000003D-83E0-4716-877A-8084D4846F88}"/>
              </c:ext>
            </c:extLst>
          </c:dPt>
          <c:dPt>
            <c:idx val="31"/>
            <c:invertIfNegative val="1"/>
            <c:bubble3D val="0"/>
            <c:spPr>
              <a:solidFill>
                <a:srgbClr val="E6E5E5"/>
              </a:solidFill>
            </c:spPr>
            <c:extLst>
              <c:ext xmlns:c16="http://schemas.microsoft.com/office/drawing/2014/chart" uri="{C3380CC4-5D6E-409C-BE32-E72D297353CC}">
                <c16:uniqueId val="{0000003F-83E0-4716-877A-8084D4846F88}"/>
              </c:ext>
            </c:extLst>
          </c:dPt>
          <c:dPt>
            <c:idx val="32"/>
            <c:invertIfNegative val="0"/>
            <c:bubble3D val="0"/>
            <c:spPr>
              <a:solidFill>
                <a:srgbClr val="E6E5E5"/>
              </a:solidFill>
              <a:ln>
                <a:noFill/>
              </a:ln>
              <a:effectLst/>
            </c:spPr>
            <c:extLst>
              <c:ext xmlns:c16="http://schemas.microsoft.com/office/drawing/2014/chart" uri="{C3380CC4-5D6E-409C-BE32-E72D297353CC}">
                <c16:uniqueId val="{00000041-83E0-4716-877A-8084D4846F88}"/>
              </c:ext>
            </c:extLst>
          </c:dPt>
          <c:dPt>
            <c:idx val="33"/>
            <c:invertIfNegative val="1"/>
            <c:bubble3D val="0"/>
            <c:spPr>
              <a:solidFill>
                <a:srgbClr val="E6E5E5"/>
              </a:solidFill>
            </c:spPr>
            <c:extLst>
              <c:ext xmlns:c16="http://schemas.microsoft.com/office/drawing/2014/chart" uri="{C3380CC4-5D6E-409C-BE32-E72D297353CC}">
                <c16:uniqueId val="{00000043-83E0-4716-877A-8084D4846F88}"/>
              </c:ext>
            </c:extLst>
          </c:dPt>
          <c:dPt>
            <c:idx val="34"/>
            <c:invertIfNegative val="1"/>
            <c:bubble3D val="0"/>
            <c:spPr>
              <a:solidFill>
                <a:srgbClr val="E6E5E5"/>
              </a:solidFill>
            </c:spPr>
            <c:extLst>
              <c:ext xmlns:c16="http://schemas.microsoft.com/office/drawing/2014/chart" uri="{C3380CC4-5D6E-409C-BE32-E72D297353CC}">
                <c16:uniqueId val="{00000045-83E0-4716-877A-8084D4846F88}"/>
              </c:ext>
            </c:extLst>
          </c:dPt>
          <c:dPt>
            <c:idx val="35"/>
            <c:invertIfNegative val="1"/>
            <c:bubble3D val="0"/>
            <c:spPr>
              <a:solidFill>
                <a:srgbClr val="E6E5E5"/>
              </a:solidFill>
            </c:spPr>
            <c:extLst>
              <c:ext xmlns:c16="http://schemas.microsoft.com/office/drawing/2014/chart" uri="{C3380CC4-5D6E-409C-BE32-E72D297353CC}">
                <c16:uniqueId val="{00000047-83E0-4716-877A-8084D4846F88}"/>
              </c:ext>
            </c:extLst>
          </c:dPt>
          <c:dPt>
            <c:idx val="36"/>
            <c:invertIfNegative val="1"/>
            <c:bubble3D val="0"/>
            <c:spPr>
              <a:solidFill>
                <a:srgbClr val="E6E5E5"/>
              </a:solidFill>
            </c:spPr>
            <c:extLst>
              <c:ext xmlns:c16="http://schemas.microsoft.com/office/drawing/2014/chart" uri="{C3380CC4-5D6E-409C-BE32-E72D297353CC}">
                <c16:uniqueId val="{00000049-83E0-4716-877A-8084D4846F88}"/>
              </c:ext>
            </c:extLst>
          </c:dPt>
          <c:dPt>
            <c:idx val="37"/>
            <c:invertIfNegative val="1"/>
            <c:bubble3D val="0"/>
            <c:spPr>
              <a:solidFill>
                <a:srgbClr val="E6E5E5"/>
              </a:solidFill>
            </c:spPr>
            <c:extLst>
              <c:ext xmlns:c16="http://schemas.microsoft.com/office/drawing/2014/chart" uri="{C3380CC4-5D6E-409C-BE32-E72D297353CC}">
                <c16:uniqueId val="{0000004B-83E0-4716-877A-8084D4846F88}"/>
              </c:ext>
            </c:extLst>
          </c:dPt>
          <c:dPt>
            <c:idx val="38"/>
            <c:invertIfNegative val="1"/>
            <c:bubble3D val="0"/>
            <c:spPr>
              <a:solidFill>
                <a:srgbClr val="E6E5E5"/>
              </a:solidFill>
            </c:spPr>
            <c:extLst>
              <c:ext xmlns:c16="http://schemas.microsoft.com/office/drawing/2014/chart" uri="{C3380CC4-5D6E-409C-BE32-E72D297353CC}">
                <c16:uniqueId val="{0000004D-83E0-4716-877A-8084D4846F88}"/>
              </c:ext>
            </c:extLst>
          </c:dPt>
          <c:dPt>
            <c:idx val="39"/>
            <c:invertIfNegative val="1"/>
            <c:bubble3D val="0"/>
            <c:spPr>
              <a:solidFill>
                <a:srgbClr val="E6E5E5"/>
              </a:solidFill>
            </c:spPr>
            <c:extLst>
              <c:ext xmlns:c16="http://schemas.microsoft.com/office/drawing/2014/chart" uri="{C3380CC4-5D6E-409C-BE32-E72D297353CC}">
                <c16:uniqueId val="{0000004F-83E0-4716-877A-8084D4846F88}"/>
              </c:ext>
            </c:extLst>
          </c:dPt>
          <c:dPt>
            <c:idx val="40"/>
            <c:invertIfNegative val="1"/>
            <c:bubble3D val="0"/>
            <c:spPr>
              <a:solidFill>
                <a:srgbClr val="E6E5E5"/>
              </a:solidFill>
            </c:spPr>
            <c:extLst>
              <c:ext xmlns:c16="http://schemas.microsoft.com/office/drawing/2014/chart" uri="{C3380CC4-5D6E-409C-BE32-E72D297353CC}">
                <c16:uniqueId val="{00000051-83E0-4716-877A-8084D4846F88}"/>
              </c:ext>
            </c:extLst>
          </c:dPt>
          <c:dPt>
            <c:idx val="41"/>
            <c:invertIfNegative val="1"/>
            <c:bubble3D val="0"/>
            <c:spPr>
              <a:solidFill>
                <a:srgbClr val="E6E5E5"/>
              </a:solidFill>
            </c:spPr>
            <c:extLst>
              <c:ext xmlns:c16="http://schemas.microsoft.com/office/drawing/2014/chart" uri="{C3380CC4-5D6E-409C-BE32-E72D297353CC}">
                <c16:uniqueId val="{00000053-83E0-4716-877A-8084D4846F88}"/>
              </c:ext>
            </c:extLst>
          </c:dPt>
          <c:dPt>
            <c:idx val="42"/>
            <c:invertIfNegative val="1"/>
            <c:bubble3D val="0"/>
            <c:spPr>
              <a:solidFill>
                <a:srgbClr val="E6E5E5"/>
              </a:solidFill>
            </c:spPr>
            <c:extLst>
              <c:ext xmlns:c16="http://schemas.microsoft.com/office/drawing/2014/chart" uri="{C3380CC4-5D6E-409C-BE32-E72D297353CC}">
                <c16:uniqueId val="{00000055-83E0-4716-877A-8084D4846F88}"/>
              </c:ext>
            </c:extLst>
          </c:dPt>
          <c:dPt>
            <c:idx val="43"/>
            <c:invertIfNegative val="1"/>
            <c:bubble3D val="0"/>
            <c:spPr>
              <a:solidFill>
                <a:srgbClr val="E6E5E5"/>
              </a:solidFill>
            </c:spPr>
            <c:extLst>
              <c:ext xmlns:c16="http://schemas.microsoft.com/office/drawing/2014/chart" uri="{C3380CC4-5D6E-409C-BE32-E72D297353CC}">
                <c16:uniqueId val="{00000057-83E0-4716-877A-8084D4846F88}"/>
              </c:ext>
            </c:extLst>
          </c:dPt>
          <c:dPt>
            <c:idx val="44"/>
            <c:invertIfNegative val="0"/>
            <c:bubble3D val="0"/>
            <c:spPr>
              <a:solidFill>
                <a:srgbClr val="E6E5E5"/>
              </a:solidFill>
              <a:ln>
                <a:noFill/>
              </a:ln>
              <a:effectLst/>
            </c:spPr>
            <c:extLst>
              <c:ext xmlns:c16="http://schemas.microsoft.com/office/drawing/2014/chart" uri="{C3380CC4-5D6E-409C-BE32-E72D297353CC}">
                <c16:uniqueId val="{00000059-83E0-4716-877A-8084D4846F88}"/>
              </c:ext>
            </c:extLst>
          </c:dPt>
          <c:dPt>
            <c:idx val="45"/>
            <c:invertIfNegative val="1"/>
            <c:bubble3D val="0"/>
            <c:spPr>
              <a:solidFill>
                <a:srgbClr val="E6E5E5"/>
              </a:solidFill>
            </c:spPr>
            <c:extLst>
              <c:ext xmlns:c16="http://schemas.microsoft.com/office/drawing/2014/chart" uri="{C3380CC4-5D6E-409C-BE32-E72D297353CC}">
                <c16:uniqueId val="{0000005B-83E0-4716-877A-8084D4846F88}"/>
              </c:ext>
            </c:extLst>
          </c:dPt>
          <c:dPt>
            <c:idx val="46"/>
            <c:invertIfNegative val="1"/>
            <c:bubble3D val="0"/>
            <c:spPr>
              <a:solidFill>
                <a:srgbClr val="E6E5E5"/>
              </a:solidFill>
            </c:spPr>
            <c:extLst>
              <c:ext xmlns:c16="http://schemas.microsoft.com/office/drawing/2014/chart" uri="{C3380CC4-5D6E-409C-BE32-E72D297353CC}">
                <c16:uniqueId val="{0000005D-83E0-4716-877A-8084D4846F88}"/>
              </c:ext>
            </c:extLst>
          </c:dPt>
          <c:dPt>
            <c:idx val="47"/>
            <c:invertIfNegative val="1"/>
            <c:bubble3D val="0"/>
            <c:spPr>
              <a:solidFill>
                <a:srgbClr val="E6E5E5"/>
              </a:solidFill>
            </c:spPr>
            <c:extLst>
              <c:ext xmlns:c16="http://schemas.microsoft.com/office/drawing/2014/chart" uri="{C3380CC4-5D6E-409C-BE32-E72D297353CC}">
                <c16:uniqueId val="{0000005F-83E0-4716-877A-8084D4846F88}"/>
              </c:ext>
            </c:extLst>
          </c:dPt>
          <c:dPt>
            <c:idx val="48"/>
            <c:invertIfNegative val="1"/>
            <c:bubble3D val="0"/>
            <c:spPr>
              <a:solidFill>
                <a:srgbClr val="E6E5E5"/>
              </a:solidFill>
            </c:spPr>
            <c:extLst>
              <c:ext xmlns:c16="http://schemas.microsoft.com/office/drawing/2014/chart" uri="{C3380CC4-5D6E-409C-BE32-E72D297353CC}">
                <c16:uniqueId val="{00000061-83E0-4716-877A-8084D4846F88}"/>
              </c:ext>
            </c:extLst>
          </c:dPt>
          <c:dPt>
            <c:idx val="49"/>
            <c:invertIfNegative val="0"/>
            <c:bubble3D val="0"/>
            <c:spPr>
              <a:solidFill>
                <a:srgbClr val="E6E5E5"/>
              </a:solidFill>
              <a:ln>
                <a:noFill/>
              </a:ln>
              <a:effectLst/>
            </c:spPr>
            <c:extLst>
              <c:ext xmlns:c16="http://schemas.microsoft.com/office/drawing/2014/chart" uri="{C3380CC4-5D6E-409C-BE32-E72D297353CC}">
                <c16:uniqueId val="{00000063-83E0-4716-877A-8084D4846F88}"/>
              </c:ext>
            </c:extLst>
          </c:dPt>
          <c:dPt>
            <c:idx val="50"/>
            <c:invertIfNegative val="0"/>
            <c:bubble3D val="0"/>
            <c:spPr>
              <a:solidFill>
                <a:srgbClr val="E6E5E5"/>
              </a:solidFill>
              <a:ln>
                <a:noFill/>
              </a:ln>
              <a:effectLst/>
            </c:spPr>
            <c:extLst>
              <c:ext xmlns:c16="http://schemas.microsoft.com/office/drawing/2014/chart" uri="{C3380CC4-5D6E-409C-BE32-E72D297353CC}">
                <c16:uniqueId val="{00000065-83E0-4716-877A-8084D4846F88}"/>
              </c:ext>
            </c:extLst>
          </c:dPt>
          <c:dPt>
            <c:idx val="51"/>
            <c:invertIfNegative val="1"/>
            <c:bubble3D val="0"/>
            <c:spPr>
              <a:solidFill>
                <a:srgbClr val="E6E5E5"/>
              </a:solidFill>
            </c:spPr>
            <c:extLst>
              <c:ext xmlns:c16="http://schemas.microsoft.com/office/drawing/2014/chart" uri="{C3380CC4-5D6E-409C-BE32-E72D297353CC}">
                <c16:uniqueId val="{00000067-83E0-4716-877A-8084D4846F88}"/>
              </c:ext>
            </c:extLst>
          </c:dPt>
          <c:dPt>
            <c:idx val="52"/>
            <c:invertIfNegative val="1"/>
            <c:bubble3D val="0"/>
            <c:spPr>
              <a:solidFill>
                <a:srgbClr val="E6E5E5"/>
              </a:solidFill>
            </c:spPr>
            <c:extLst>
              <c:ext xmlns:c16="http://schemas.microsoft.com/office/drawing/2014/chart" uri="{C3380CC4-5D6E-409C-BE32-E72D297353CC}">
                <c16:uniqueId val="{00000069-83E0-4716-877A-8084D4846F88}"/>
              </c:ext>
            </c:extLst>
          </c:dPt>
          <c:dPt>
            <c:idx val="53"/>
            <c:invertIfNegative val="1"/>
            <c:bubble3D val="0"/>
            <c:spPr>
              <a:solidFill>
                <a:srgbClr val="E6E5E5"/>
              </a:solidFill>
            </c:spPr>
            <c:extLst>
              <c:ext xmlns:c16="http://schemas.microsoft.com/office/drawing/2014/chart" uri="{C3380CC4-5D6E-409C-BE32-E72D297353CC}">
                <c16:uniqueId val="{0000006B-83E0-4716-877A-8084D4846F88}"/>
              </c:ext>
            </c:extLst>
          </c:dPt>
          <c:dPt>
            <c:idx val="54"/>
            <c:invertIfNegative val="1"/>
            <c:bubble3D val="0"/>
            <c:spPr>
              <a:solidFill>
                <a:srgbClr val="E6E5E5"/>
              </a:solidFill>
            </c:spPr>
            <c:extLst>
              <c:ext xmlns:c16="http://schemas.microsoft.com/office/drawing/2014/chart" uri="{C3380CC4-5D6E-409C-BE32-E72D297353CC}">
                <c16:uniqueId val="{0000006D-83E0-4716-877A-8084D4846F88}"/>
              </c:ext>
            </c:extLst>
          </c:dPt>
          <c:dPt>
            <c:idx val="55"/>
            <c:invertIfNegative val="1"/>
            <c:bubble3D val="0"/>
            <c:spPr>
              <a:solidFill>
                <a:srgbClr val="E6E5E5"/>
              </a:solidFill>
            </c:spPr>
            <c:extLst>
              <c:ext xmlns:c16="http://schemas.microsoft.com/office/drawing/2014/chart" uri="{C3380CC4-5D6E-409C-BE32-E72D297353CC}">
                <c16:uniqueId val="{0000006F-83E0-4716-877A-8084D4846F88}"/>
              </c:ext>
            </c:extLst>
          </c:dPt>
          <c:dPt>
            <c:idx val="56"/>
            <c:invertIfNegative val="1"/>
            <c:bubble3D val="0"/>
            <c:spPr>
              <a:solidFill>
                <a:srgbClr val="E6E5E5"/>
              </a:solidFill>
            </c:spPr>
            <c:extLst>
              <c:ext xmlns:c16="http://schemas.microsoft.com/office/drawing/2014/chart" uri="{C3380CC4-5D6E-409C-BE32-E72D297353CC}">
                <c16:uniqueId val="{00000071-83E0-4716-877A-8084D4846F88}"/>
              </c:ext>
            </c:extLst>
          </c:dPt>
          <c:dPt>
            <c:idx val="57"/>
            <c:invertIfNegative val="1"/>
            <c:bubble3D val="0"/>
            <c:spPr>
              <a:solidFill>
                <a:srgbClr val="E6E5E5"/>
              </a:solidFill>
            </c:spPr>
            <c:extLst>
              <c:ext xmlns:c16="http://schemas.microsoft.com/office/drawing/2014/chart" uri="{C3380CC4-5D6E-409C-BE32-E72D297353CC}">
                <c16:uniqueId val="{00000073-83E0-4716-877A-8084D4846F88}"/>
              </c:ext>
            </c:extLst>
          </c:dPt>
          <c:dPt>
            <c:idx val="58"/>
            <c:invertIfNegative val="1"/>
            <c:bubble3D val="0"/>
            <c:spPr>
              <a:solidFill>
                <a:srgbClr val="E6E5E5"/>
              </a:solidFill>
            </c:spPr>
            <c:extLst>
              <c:ext xmlns:c16="http://schemas.microsoft.com/office/drawing/2014/chart" uri="{C3380CC4-5D6E-409C-BE32-E72D297353CC}">
                <c16:uniqueId val="{00000075-83E0-4716-877A-8084D4846F88}"/>
              </c:ext>
            </c:extLst>
          </c:dPt>
          <c:dPt>
            <c:idx val="59"/>
            <c:invertIfNegative val="1"/>
            <c:bubble3D val="0"/>
            <c:spPr>
              <a:solidFill>
                <a:srgbClr val="E6E5E5"/>
              </a:solidFill>
            </c:spPr>
            <c:extLst>
              <c:ext xmlns:c16="http://schemas.microsoft.com/office/drawing/2014/chart" uri="{C3380CC4-5D6E-409C-BE32-E72D297353CC}">
                <c16:uniqueId val="{00000077-83E0-4716-877A-8084D4846F88}"/>
              </c:ext>
            </c:extLst>
          </c:dPt>
          <c:dPt>
            <c:idx val="60"/>
            <c:invertIfNegative val="1"/>
            <c:bubble3D val="0"/>
            <c:spPr>
              <a:solidFill>
                <a:srgbClr val="E6E5E5"/>
              </a:solidFill>
            </c:spPr>
            <c:extLst>
              <c:ext xmlns:c16="http://schemas.microsoft.com/office/drawing/2014/chart" uri="{C3380CC4-5D6E-409C-BE32-E72D297353CC}">
                <c16:uniqueId val="{00000079-83E0-4716-877A-8084D4846F88}"/>
              </c:ext>
            </c:extLst>
          </c:dPt>
          <c:dPt>
            <c:idx val="61"/>
            <c:invertIfNegative val="1"/>
            <c:bubble3D val="0"/>
            <c:spPr>
              <a:solidFill>
                <a:srgbClr val="E6E5E5"/>
              </a:solidFill>
            </c:spPr>
            <c:extLst>
              <c:ext xmlns:c16="http://schemas.microsoft.com/office/drawing/2014/chart" uri="{C3380CC4-5D6E-409C-BE32-E72D297353CC}">
                <c16:uniqueId val="{0000007B-83E0-4716-877A-8084D4846F88}"/>
              </c:ext>
            </c:extLst>
          </c:dPt>
          <c:dPt>
            <c:idx val="62"/>
            <c:invertIfNegative val="1"/>
            <c:bubble3D val="0"/>
            <c:spPr>
              <a:solidFill>
                <a:srgbClr val="E6E5E5"/>
              </a:solidFill>
            </c:spPr>
            <c:extLst>
              <c:ext xmlns:c16="http://schemas.microsoft.com/office/drawing/2014/chart" uri="{C3380CC4-5D6E-409C-BE32-E72D297353CC}">
                <c16:uniqueId val="{0000007D-83E0-4716-877A-8084D4846F88}"/>
              </c:ext>
            </c:extLst>
          </c:dPt>
          <c:dPt>
            <c:idx val="63"/>
            <c:invertIfNegative val="1"/>
            <c:bubble3D val="0"/>
            <c:spPr>
              <a:solidFill>
                <a:srgbClr val="E6E5E5"/>
              </a:solidFill>
            </c:spPr>
            <c:extLst>
              <c:ext xmlns:c16="http://schemas.microsoft.com/office/drawing/2014/chart" uri="{C3380CC4-5D6E-409C-BE32-E72D297353CC}">
                <c16:uniqueId val="{0000007F-83E0-4716-877A-8084D4846F88}"/>
              </c:ext>
            </c:extLst>
          </c:dPt>
          <c:dPt>
            <c:idx val="64"/>
            <c:invertIfNegative val="1"/>
            <c:bubble3D val="0"/>
            <c:spPr>
              <a:solidFill>
                <a:srgbClr val="E6E5E5"/>
              </a:solidFill>
            </c:spPr>
            <c:extLst>
              <c:ext xmlns:c16="http://schemas.microsoft.com/office/drawing/2014/chart" uri="{C3380CC4-5D6E-409C-BE32-E72D297353CC}">
                <c16:uniqueId val="{00000081-83E0-4716-877A-8084D4846F88}"/>
              </c:ext>
            </c:extLst>
          </c:dPt>
          <c:dPt>
            <c:idx val="65"/>
            <c:invertIfNegative val="1"/>
            <c:bubble3D val="0"/>
            <c:spPr>
              <a:solidFill>
                <a:srgbClr val="E6E5E5"/>
              </a:solidFill>
            </c:spPr>
            <c:extLst>
              <c:ext xmlns:c16="http://schemas.microsoft.com/office/drawing/2014/chart" uri="{C3380CC4-5D6E-409C-BE32-E72D297353CC}">
                <c16:uniqueId val="{00000083-83E0-4716-877A-8084D4846F88}"/>
              </c:ext>
            </c:extLst>
          </c:dPt>
          <c:dPt>
            <c:idx val="66"/>
            <c:invertIfNegative val="1"/>
            <c:bubble3D val="0"/>
            <c:spPr>
              <a:solidFill>
                <a:srgbClr val="E6E5E5"/>
              </a:solidFill>
            </c:spPr>
            <c:extLst>
              <c:ext xmlns:c16="http://schemas.microsoft.com/office/drawing/2014/chart" uri="{C3380CC4-5D6E-409C-BE32-E72D297353CC}">
                <c16:uniqueId val="{00000085-83E0-4716-877A-8084D4846F88}"/>
              </c:ext>
            </c:extLst>
          </c:dPt>
          <c:dPt>
            <c:idx val="67"/>
            <c:invertIfNegative val="1"/>
            <c:bubble3D val="0"/>
            <c:spPr>
              <a:solidFill>
                <a:srgbClr val="E6E5E5"/>
              </a:solidFill>
            </c:spPr>
            <c:extLst>
              <c:ext xmlns:c16="http://schemas.microsoft.com/office/drawing/2014/chart" uri="{C3380CC4-5D6E-409C-BE32-E72D297353CC}">
                <c16:uniqueId val="{00000087-83E0-4716-877A-8084D4846F88}"/>
              </c:ext>
            </c:extLst>
          </c:dPt>
          <c:dPt>
            <c:idx val="68"/>
            <c:invertIfNegative val="1"/>
            <c:bubble3D val="0"/>
            <c:spPr>
              <a:solidFill>
                <a:srgbClr val="E6E5E5"/>
              </a:solidFill>
            </c:spPr>
            <c:extLst>
              <c:ext xmlns:c16="http://schemas.microsoft.com/office/drawing/2014/chart" uri="{C3380CC4-5D6E-409C-BE32-E72D297353CC}">
                <c16:uniqueId val="{00000089-83E0-4716-877A-8084D4846F88}"/>
              </c:ext>
            </c:extLst>
          </c:dPt>
          <c:dPt>
            <c:idx val="69"/>
            <c:invertIfNegative val="1"/>
            <c:bubble3D val="0"/>
            <c:spPr>
              <a:solidFill>
                <a:srgbClr val="E6E5E5"/>
              </a:solidFill>
            </c:spPr>
            <c:extLst>
              <c:ext xmlns:c16="http://schemas.microsoft.com/office/drawing/2014/chart" uri="{C3380CC4-5D6E-409C-BE32-E72D297353CC}">
                <c16:uniqueId val="{0000008B-83E0-4716-877A-8084D4846F88}"/>
              </c:ext>
            </c:extLst>
          </c:dPt>
          <c:dPt>
            <c:idx val="70"/>
            <c:invertIfNegative val="1"/>
            <c:bubble3D val="0"/>
            <c:spPr>
              <a:solidFill>
                <a:srgbClr val="E6E5E5"/>
              </a:solidFill>
            </c:spPr>
            <c:extLst>
              <c:ext xmlns:c16="http://schemas.microsoft.com/office/drawing/2014/chart" uri="{C3380CC4-5D6E-409C-BE32-E72D297353CC}">
                <c16:uniqueId val="{0000008D-83E0-4716-877A-8084D4846F88}"/>
              </c:ext>
            </c:extLst>
          </c:dPt>
          <c:dPt>
            <c:idx val="71"/>
            <c:invertIfNegative val="1"/>
            <c:bubble3D val="0"/>
            <c:spPr>
              <a:solidFill>
                <a:srgbClr val="E6E5E5"/>
              </a:solidFill>
            </c:spPr>
            <c:extLst>
              <c:ext xmlns:c16="http://schemas.microsoft.com/office/drawing/2014/chart" uri="{C3380CC4-5D6E-409C-BE32-E72D297353CC}">
                <c16:uniqueId val="{0000008F-83E0-4716-877A-8084D4846F88}"/>
              </c:ext>
            </c:extLst>
          </c:dPt>
          <c:dPt>
            <c:idx val="72"/>
            <c:invertIfNegative val="1"/>
            <c:bubble3D val="0"/>
            <c:spPr>
              <a:solidFill>
                <a:srgbClr val="E6E5E5"/>
              </a:solidFill>
            </c:spPr>
            <c:extLst>
              <c:ext xmlns:c16="http://schemas.microsoft.com/office/drawing/2014/chart" uri="{C3380CC4-5D6E-409C-BE32-E72D297353CC}">
                <c16:uniqueId val="{00000091-83E0-4716-877A-8084D4846F88}"/>
              </c:ext>
            </c:extLst>
          </c:dPt>
          <c:dPt>
            <c:idx val="73"/>
            <c:invertIfNegative val="1"/>
            <c:bubble3D val="0"/>
            <c:spPr>
              <a:solidFill>
                <a:srgbClr val="E6E5E5"/>
              </a:solidFill>
            </c:spPr>
            <c:extLst>
              <c:ext xmlns:c16="http://schemas.microsoft.com/office/drawing/2014/chart" uri="{C3380CC4-5D6E-409C-BE32-E72D297353CC}">
                <c16:uniqueId val="{00000093-83E0-4716-877A-8084D4846F88}"/>
              </c:ext>
            </c:extLst>
          </c:dPt>
          <c:dPt>
            <c:idx val="74"/>
            <c:invertIfNegative val="1"/>
            <c:bubble3D val="0"/>
            <c:spPr>
              <a:solidFill>
                <a:srgbClr val="E6E5E5"/>
              </a:solidFill>
            </c:spPr>
            <c:extLst>
              <c:ext xmlns:c16="http://schemas.microsoft.com/office/drawing/2014/chart" uri="{C3380CC4-5D6E-409C-BE32-E72D297353CC}">
                <c16:uniqueId val="{00000095-83E0-4716-877A-8084D4846F88}"/>
              </c:ext>
            </c:extLst>
          </c:dPt>
          <c:dPt>
            <c:idx val="75"/>
            <c:invertIfNegative val="1"/>
            <c:bubble3D val="0"/>
            <c:spPr>
              <a:solidFill>
                <a:srgbClr val="E6E5E5"/>
              </a:solidFill>
            </c:spPr>
            <c:extLst>
              <c:ext xmlns:c16="http://schemas.microsoft.com/office/drawing/2014/chart" uri="{C3380CC4-5D6E-409C-BE32-E72D297353CC}">
                <c16:uniqueId val="{00000097-83E0-4716-877A-8084D4846F88}"/>
              </c:ext>
            </c:extLst>
          </c:dPt>
          <c:dPt>
            <c:idx val="76"/>
            <c:invertIfNegative val="1"/>
            <c:bubble3D val="0"/>
            <c:spPr>
              <a:solidFill>
                <a:srgbClr val="E6E5E5"/>
              </a:solidFill>
            </c:spPr>
            <c:extLst>
              <c:ext xmlns:c16="http://schemas.microsoft.com/office/drawing/2014/chart" uri="{C3380CC4-5D6E-409C-BE32-E72D297353CC}">
                <c16:uniqueId val="{00000099-83E0-4716-877A-8084D4846F88}"/>
              </c:ext>
            </c:extLst>
          </c:dPt>
          <c:dPt>
            <c:idx val="77"/>
            <c:invertIfNegative val="1"/>
            <c:bubble3D val="0"/>
            <c:spPr>
              <a:solidFill>
                <a:srgbClr val="E6E5E5"/>
              </a:solidFill>
            </c:spPr>
            <c:extLst>
              <c:ext xmlns:c16="http://schemas.microsoft.com/office/drawing/2014/chart" uri="{C3380CC4-5D6E-409C-BE32-E72D297353CC}">
                <c16:uniqueId val="{0000009B-83E0-4716-877A-8084D4846F88}"/>
              </c:ext>
            </c:extLst>
          </c:dPt>
          <c:dPt>
            <c:idx val="78"/>
            <c:invertIfNegative val="1"/>
            <c:bubble3D val="0"/>
            <c:spPr>
              <a:solidFill>
                <a:srgbClr val="E6E5E5"/>
              </a:solidFill>
            </c:spPr>
            <c:extLst>
              <c:ext xmlns:c16="http://schemas.microsoft.com/office/drawing/2014/chart" uri="{C3380CC4-5D6E-409C-BE32-E72D297353CC}">
                <c16:uniqueId val="{0000009D-83E0-4716-877A-8084D4846F88}"/>
              </c:ext>
            </c:extLst>
          </c:dPt>
          <c:dPt>
            <c:idx val="79"/>
            <c:invertIfNegative val="1"/>
            <c:bubble3D val="0"/>
            <c:spPr>
              <a:solidFill>
                <a:srgbClr val="E6E5E5"/>
              </a:solidFill>
            </c:spPr>
            <c:extLst>
              <c:ext xmlns:c16="http://schemas.microsoft.com/office/drawing/2014/chart" uri="{C3380CC4-5D6E-409C-BE32-E72D297353CC}">
                <c16:uniqueId val="{0000009F-83E0-4716-877A-8084D4846F88}"/>
              </c:ext>
            </c:extLst>
          </c:dPt>
          <c:dPt>
            <c:idx val="80"/>
            <c:invertIfNegative val="1"/>
            <c:bubble3D val="0"/>
            <c:spPr>
              <a:solidFill>
                <a:srgbClr val="E6E5E5"/>
              </a:solidFill>
            </c:spPr>
            <c:extLst>
              <c:ext xmlns:c16="http://schemas.microsoft.com/office/drawing/2014/chart" uri="{C3380CC4-5D6E-409C-BE32-E72D297353CC}">
                <c16:uniqueId val="{000000A1-83E0-4716-877A-8084D4846F88}"/>
              </c:ext>
            </c:extLst>
          </c:dPt>
          <c:dPt>
            <c:idx val="81"/>
            <c:invertIfNegative val="1"/>
            <c:bubble3D val="0"/>
            <c:spPr>
              <a:solidFill>
                <a:srgbClr val="E6E5E5"/>
              </a:solidFill>
            </c:spPr>
            <c:extLst>
              <c:ext xmlns:c16="http://schemas.microsoft.com/office/drawing/2014/chart" uri="{C3380CC4-5D6E-409C-BE32-E72D297353CC}">
                <c16:uniqueId val="{000000A3-83E0-4716-877A-8084D4846F88}"/>
              </c:ext>
            </c:extLst>
          </c:dPt>
          <c:dPt>
            <c:idx val="82"/>
            <c:invertIfNegative val="1"/>
            <c:bubble3D val="0"/>
            <c:spPr>
              <a:solidFill>
                <a:srgbClr val="E6E5E5"/>
              </a:solidFill>
            </c:spPr>
            <c:extLst>
              <c:ext xmlns:c16="http://schemas.microsoft.com/office/drawing/2014/chart" uri="{C3380CC4-5D6E-409C-BE32-E72D297353CC}">
                <c16:uniqueId val="{000000A5-83E0-4716-877A-8084D4846F88}"/>
              </c:ext>
            </c:extLst>
          </c:dPt>
          <c:dPt>
            <c:idx val="83"/>
            <c:invertIfNegative val="1"/>
            <c:bubble3D val="0"/>
            <c:spPr>
              <a:solidFill>
                <a:srgbClr val="E6E5E5"/>
              </a:solidFill>
            </c:spPr>
            <c:extLst>
              <c:ext xmlns:c16="http://schemas.microsoft.com/office/drawing/2014/chart" uri="{C3380CC4-5D6E-409C-BE32-E72D297353CC}">
                <c16:uniqueId val="{000000A7-83E0-4716-877A-8084D4846F88}"/>
              </c:ext>
            </c:extLst>
          </c:dPt>
          <c:dPt>
            <c:idx val="84"/>
            <c:invertIfNegative val="1"/>
            <c:bubble3D val="0"/>
            <c:spPr>
              <a:solidFill>
                <a:srgbClr val="E6E5E5"/>
              </a:solidFill>
            </c:spPr>
            <c:extLst>
              <c:ext xmlns:c16="http://schemas.microsoft.com/office/drawing/2014/chart" uri="{C3380CC4-5D6E-409C-BE32-E72D297353CC}">
                <c16:uniqueId val="{000000A9-83E0-4716-877A-8084D4846F88}"/>
              </c:ext>
            </c:extLst>
          </c:dPt>
          <c:dPt>
            <c:idx val="85"/>
            <c:invertIfNegative val="1"/>
            <c:bubble3D val="0"/>
            <c:spPr>
              <a:solidFill>
                <a:srgbClr val="E6E5E5"/>
              </a:solidFill>
            </c:spPr>
            <c:extLst>
              <c:ext xmlns:c16="http://schemas.microsoft.com/office/drawing/2014/chart" uri="{C3380CC4-5D6E-409C-BE32-E72D297353CC}">
                <c16:uniqueId val="{000000AB-83E0-4716-877A-8084D4846F88}"/>
              </c:ext>
            </c:extLst>
          </c:dPt>
          <c:dPt>
            <c:idx val="86"/>
            <c:invertIfNegative val="1"/>
            <c:bubble3D val="0"/>
            <c:spPr>
              <a:solidFill>
                <a:srgbClr val="E6E5E5"/>
              </a:solidFill>
            </c:spPr>
            <c:extLst>
              <c:ext xmlns:c16="http://schemas.microsoft.com/office/drawing/2014/chart" uri="{C3380CC4-5D6E-409C-BE32-E72D297353CC}">
                <c16:uniqueId val="{000000AD-83E0-4716-877A-8084D4846F88}"/>
              </c:ext>
            </c:extLst>
          </c:dPt>
          <c:dPt>
            <c:idx val="87"/>
            <c:invertIfNegative val="1"/>
            <c:bubble3D val="0"/>
            <c:spPr>
              <a:solidFill>
                <a:srgbClr val="E6E5E5"/>
              </a:solidFill>
            </c:spPr>
            <c:extLst>
              <c:ext xmlns:c16="http://schemas.microsoft.com/office/drawing/2014/chart" uri="{C3380CC4-5D6E-409C-BE32-E72D297353CC}">
                <c16:uniqueId val="{000000AF-83E0-4716-877A-8084D4846F88}"/>
              </c:ext>
            </c:extLst>
          </c:dPt>
          <c:dPt>
            <c:idx val="88"/>
            <c:invertIfNegative val="1"/>
            <c:bubble3D val="0"/>
            <c:spPr>
              <a:solidFill>
                <a:srgbClr val="E6E5E5"/>
              </a:solidFill>
            </c:spPr>
            <c:extLst>
              <c:ext xmlns:c16="http://schemas.microsoft.com/office/drawing/2014/chart" uri="{C3380CC4-5D6E-409C-BE32-E72D297353CC}">
                <c16:uniqueId val="{000000B1-83E0-4716-877A-8084D4846F88}"/>
              </c:ext>
            </c:extLst>
          </c:dPt>
          <c:dPt>
            <c:idx val="89"/>
            <c:invertIfNegative val="1"/>
            <c:bubble3D val="0"/>
            <c:spPr>
              <a:solidFill>
                <a:srgbClr val="E6E5E5"/>
              </a:solidFill>
            </c:spPr>
            <c:extLst>
              <c:ext xmlns:c16="http://schemas.microsoft.com/office/drawing/2014/chart" uri="{C3380CC4-5D6E-409C-BE32-E72D297353CC}">
                <c16:uniqueId val="{000000B3-83E0-4716-877A-8084D4846F88}"/>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3E0-4716-877A-8084D4846F88}"/>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3E0-4716-877A-8084D4846F88}"/>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3E0-4716-877A-8084D4846F88}"/>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3E0-4716-877A-8084D4846F88}"/>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3E0-4716-877A-8084D4846F88}"/>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3E0-4716-877A-8084D4846F88}"/>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83E0-4716-877A-8084D4846F88}"/>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83E0-4716-877A-8084D4846F88}"/>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83E0-4716-877A-8084D4846F88}"/>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83E0-4716-877A-8084D4846F88}"/>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83E0-4716-877A-8084D4846F88}"/>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83E0-4716-877A-8084D4846F88}"/>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83E0-4716-877A-8084D4846F88}"/>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83E0-4716-877A-8084D4846F88}"/>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83E0-4716-877A-8084D4846F88}"/>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3E0-4716-877A-8084D4846F88}"/>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3E0-4716-877A-8084D4846F88}"/>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3E0-4716-877A-8084D4846F88}"/>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83E0-4716-877A-8084D4846F88}"/>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83E0-4716-877A-8084D4846F88}"/>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83E0-4716-877A-8084D4846F88}"/>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83E0-4716-877A-8084D4846F88}"/>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83E0-4716-877A-8084D4846F88}"/>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83E0-4716-877A-8084D4846F88}"/>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83E0-4716-877A-8084D4846F88}"/>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83E0-4716-877A-8084D4846F88}"/>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83E0-4716-877A-8084D4846F88}"/>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83E0-4716-877A-8084D4846F88}"/>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83E0-4716-877A-8084D4846F88}"/>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83E0-4716-877A-8084D4846F88}"/>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83E0-4716-877A-8084D4846F88}"/>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83E0-4716-877A-8084D4846F88}"/>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83E0-4716-877A-8084D4846F88}"/>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83E0-4716-877A-8084D4846F88}"/>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83E0-4716-877A-8084D4846F88}"/>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83E0-4716-877A-8084D4846F88}"/>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83E0-4716-877A-8084D4846F88}"/>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83E0-4716-877A-8084D4846F88}"/>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83E0-4716-877A-8084D4846F88}"/>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83E0-4716-877A-8084D4846F88}"/>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83E0-4716-877A-8084D4846F88}"/>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83E0-4716-877A-8084D4846F88}"/>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83E0-4716-877A-8084D4846F88}"/>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83E0-4716-877A-8084D4846F88}"/>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83E0-4716-877A-8084D4846F88}"/>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83E0-4716-877A-8084D4846F88}"/>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83E0-4716-877A-8084D4846F88}"/>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83E0-4716-877A-8084D4846F88}"/>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83E0-4716-877A-8084D4846F88}"/>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83E0-4716-877A-8084D4846F88}"/>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83E0-4716-877A-8084D4846F88}"/>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83E0-4716-877A-8084D4846F88}"/>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83E0-4716-877A-8084D4846F88}"/>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83E0-4716-877A-8084D4846F88}"/>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83E0-4716-877A-8084D4846F88}"/>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83E0-4716-877A-8084D4846F88}"/>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83E0-4716-877A-8084D4846F88}"/>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83E0-4716-877A-8084D4846F88}"/>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83E0-4716-877A-8084D4846F88}"/>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83E0-4716-877A-8084D4846F88}"/>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83E0-4716-877A-8084D4846F88}"/>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83E0-4716-877A-8084D4846F88}"/>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83E0-4716-877A-8084D4846F88}"/>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83E0-4716-877A-8084D4846F88}"/>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83E0-4716-877A-8084D4846F88}"/>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83E0-4716-877A-8084D4846F88}"/>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83E0-4716-877A-8084D4846F88}"/>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83E0-4716-877A-8084D4846F88}"/>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83E0-4716-877A-8084D4846F88}"/>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83E0-4716-877A-8084D4846F88}"/>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83E0-4716-877A-8084D4846F88}"/>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83E0-4716-877A-8084D4846F88}"/>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83E0-4716-877A-8084D4846F88}"/>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83E0-4716-877A-8084D4846F88}"/>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83E0-4716-877A-8084D4846F88}"/>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83E0-4716-877A-8084D4846F88}"/>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83E0-4716-877A-8084D4846F88}"/>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83E0-4716-877A-8084D4846F88}"/>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83E0-4716-877A-8084D4846F88}"/>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83E0-4716-877A-8084D4846F88}"/>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83E0-4716-877A-8084D4846F88}"/>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83E0-4716-877A-8084D4846F88}"/>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83E0-4716-877A-8084D4846F88}"/>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83E0-4716-877A-8084D4846F88}"/>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83E0-4716-877A-8084D4846F88}"/>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83E0-4716-877A-8084D4846F88}"/>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83E0-4716-877A-8084D4846F88}"/>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83E0-4716-877A-8084D4846F88}"/>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83E0-4716-877A-8084D4846F88}"/>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83E0-4716-877A-8084D4846F88}"/>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1-B304-48C7-A242-C92C3BEFF2A4}"/>
              </c:ext>
            </c:extLst>
          </c:dPt>
          <c:dPt>
            <c:idx val="1"/>
            <c:invertIfNegative val="0"/>
            <c:bubble3D val="0"/>
            <c:spPr>
              <a:solidFill>
                <a:srgbClr val="E6E5E5"/>
              </a:solidFill>
              <a:ln>
                <a:noFill/>
              </a:ln>
              <a:effectLst/>
            </c:spPr>
            <c:extLst>
              <c:ext xmlns:c16="http://schemas.microsoft.com/office/drawing/2014/chart" uri="{C3380CC4-5D6E-409C-BE32-E72D297353CC}">
                <c16:uniqueId val="{00000003-B304-48C7-A242-C92C3BEFF2A4}"/>
              </c:ext>
            </c:extLst>
          </c:dPt>
          <c:dPt>
            <c:idx val="2"/>
            <c:invertIfNegative val="1"/>
            <c:bubble3D val="0"/>
            <c:spPr>
              <a:solidFill>
                <a:srgbClr val="E6E5E5"/>
              </a:solidFill>
            </c:spPr>
            <c:extLst>
              <c:ext xmlns:c16="http://schemas.microsoft.com/office/drawing/2014/chart" uri="{C3380CC4-5D6E-409C-BE32-E72D297353CC}">
                <c16:uniqueId val="{00000005-B304-48C7-A242-C92C3BEFF2A4}"/>
              </c:ext>
            </c:extLst>
          </c:dPt>
          <c:dPt>
            <c:idx val="3"/>
            <c:invertIfNegative val="1"/>
            <c:bubble3D val="0"/>
            <c:spPr>
              <a:solidFill>
                <a:srgbClr val="E6E5E5"/>
              </a:solidFill>
            </c:spPr>
            <c:extLst>
              <c:ext xmlns:c16="http://schemas.microsoft.com/office/drawing/2014/chart" uri="{C3380CC4-5D6E-409C-BE32-E72D297353CC}">
                <c16:uniqueId val="{00000007-B304-48C7-A242-C92C3BEFF2A4}"/>
              </c:ext>
            </c:extLst>
          </c:dPt>
          <c:dPt>
            <c:idx val="4"/>
            <c:invertIfNegative val="1"/>
            <c:bubble3D val="0"/>
            <c:spPr>
              <a:solidFill>
                <a:srgbClr val="E6E5E5"/>
              </a:solidFill>
            </c:spPr>
            <c:extLst>
              <c:ext xmlns:c16="http://schemas.microsoft.com/office/drawing/2014/chart" uri="{C3380CC4-5D6E-409C-BE32-E72D297353CC}">
                <c16:uniqueId val="{00000009-B304-48C7-A242-C92C3BEFF2A4}"/>
              </c:ext>
            </c:extLst>
          </c:dPt>
          <c:dPt>
            <c:idx val="5"/>
            <c:invertIfNegative val="1"/>
            <c:bubble3D val="0"/>
            <c:spPr>
              <a:solidFill>
                <a:srgbClr val="E6E5E5"/>
              </a:solidFill>
            </c:spPr>
            <c:extLst>
              <c:ext xmlns:c16="http://schemas.microsoft.com/office/drawing/2014/chart" uri="{C3380CC4-5D6E-409C-BE32-E72D297353CC}">
                <c16:uniqueId val="{0000000B-B304-48C7-A242-C92C3BEFF2A4}"/>
              </c:ext>
            </c:extLst>
          </c:dPt>
          <c:dPt>
            <c:idx val="6"/>
            <c:invertIfNegative val="1"/>
            <c:bubble3D val="0"/>
            <c:spPr>
              <a:solidFill>
                <a:srgbClr val="E6E5E5"/>
              </a:solidFill>
            </c:spPr>
            <c:extLst>
              <c:ext xmlns:c16="http://schemas.microsoft.com/office/drawing/2014/chart" uri="{C3380CC4-5D6E-409C-BE32-E72D297353CC}">
                <c16:uniqueId val="{0000000D-B304-48C7-A242-C92C3BEFF2A4}"/>
              </c:ext>
            </c:extLst>
          </c:dPt>
          <c:dPt>
            <c:idx val="7"/>
            <c:invertIfNegative val="1"/>
            <c:bubble3D val="0"/>
            <c:spPr>
              <a:solidFill>
                <a:srgbClr val="E6E5E5"/>
              </a:solidFill>
            </c:spPr>
            <c:extLst>
              <c:ext xmlns:c16="http://schemas.microsoft.com/office/drawing/2014/chart" uri="{C3380CC4-5D6E-409C-BE32-E72D297353CC}">
                <c16:uniqueId val="{0000000F-B304-48C7-A242-C92C3BEFF2A4}"/>
              </c:ext>
            </c:extLst>
          </c:dPt>
          <c:dPt>
            <c:idx val="8"/>
            <c:invertIfNegative val="1"/>
            <c:bubble3D val="0"/>
            <c:spPr>
              <a:solidFill>
                <a:srgbClr val="E6E5E5"/>
              </a:solidFill>
            </c:spPr>
            <c:extLst>
              <c:ext xmlns:c16="http://schemas.microsoft.com/office/drawing/2014/chart" uri="{C3380CC4-5D6E-409C-BE32-E72D297353CC}">
                <c16:uniqueId val="{00000011-B304-48C7-A242-C92C3BEFF2A4}"/>
              </c:ext>
            </c:extLst>
          </c:dPt>
          <c:dPt>
            <c:idx val="9"/>
            <c:invertIfNegative val="1"/>
            <c:bubble3D val="0"/>
            <c:spPr>
              <a:solidFill>
                <a:srgbClr val="E6E5E5"/>
              </a:solidFill>
            </c:spPr>
            <c:extLst>
              <c:ext xmlns:c16="http://schemas.microsoft.com/office/drawing/2014/chart" uri="{C3380CC4-5D6E-409C-BE32-E72D297353CC}">
                <c16:uniqueId val="{00000013-B304-48C7-A242-C92C3BEFF2A4}"/>
              </c:ext>
            </c:extLst>
          </c:dPt>
          <c:dPt>
            <c:idx val="10"/>
            <c:invertIfNegative val="1"/>
            <c:bubble3D val="0"/>
            <c:spPr>
              <a:solidFill>
                <a:srgbClr val="E6E5E5"/>
              </a:solidFill>
            </c:spPr>
            <c:extLst>
              <c:ext xmlns:c16="http://schemas.microsoft.com/office/drawing/2014/chart" uri="{C3380CC4-5D6E-409C-BE32-E72D297353CC}">
                <c16:uniqueId val="{00000015-B304-48C7-A242-C92C3BEFF2A4}"/>
              </c:ext>
            </c:extLst>
          </c:dPt>
          <c:dPt>
            <c:idx val="11"/>
            <c:invertIfNegative val="0"/>
            <c:bubble3D val="0"/>
            <c:spPr>
              <a:solidFill>
                <a:srgbClr val="E6E5E5"/>
              </a:solidFill>
              <a:ln>
                <a:noFill/>
              </a:ln>
              <a:effectLst/>
            </c:spPr>
            <c:extLst>
              <c:ext xmlns:c16="http://schemas.microsoft.com/office/drawing/2014/chart" uri="{C3380CC4-5D6E-409C-BE32-E72D297353CC}">
                <c16:uniqueId val="{00000017-B304-48C7-A242-C92C3BEFF2A4}"/>
              </c:ext>
            </c:extLst>
          </c:dPt>
          <c:dPt>
            <c:idx val="12"/>
            <c:invertIfNegative val="1"/>
            <c:bubble3D val="0"/>
            <c:spPr>
              <a:solidFill>
                <a:srgbClr val="E6E5E5"/>
              </a:solidFill>
            </c:spPr>
            <c:extLst>
              <c:ext xmlns:c16="http://schemas.microsoft.com/office/drawing/2014/chart" uri="{C3380CC4-5D6E-409C-BE32-E72D297353CC}">
                <c16:uniqueId val="{00000019-B304-48C7-A242-C92C3BEFF2A4}"/>
              </c:ext>
            </c:extLst>
          </c:dPt>
          <c:dPt>
            <c:idx val="13"/>
            <c:invertIfNegative val="1"/>
            <c:bubble3D val="0"/>
            <c:spPr>
              <a:solidFill>
                <a:srgbClr val="E6E5E5"/>
              </a:solidFill>
            </c:spPr>
            <c:extLst>
              <c:ext xmlns:c16="http://schemas.microsoft.com/office/drawing/2014/chart" uri="{C3380CC4-5D6E-409C-BE32-E72D297353CC}">
                <c16:uniqueId val="{0000001B-B304-48C7-A242-C92C3BEFF2A4}"/>
              </c:ext>
            </c:extLst>
          </c:dPt>
          <c:dPt>
            <c:idx val="14"/>
            <c:invertIfNegative val="1"/>
            <c:bubble3D val="0"/>
            <c:spPr>
              <a:solidFill>
                <a:srgbClr val="E6E5E5"/>
              </a:solidFill>
            </c:spPr>
            <c:extLst>
              <c:ext xmlns:c16="http://schemas.microsoft.com/office/drawing/2014/chart" uri="{C3380CC4-5D6E-409C-BE32-E72D297353CC}">
                <c16:uniqueId val="{0000001D-B304-48C7-A242-C92C3BEFF2A4}"/>
              </c:ext>
            </c:extLst>
          </c:dPt>
          <c:dPt>
            <c:idx val="15"/>
            <c:invertIfNegative val="1"/>
            <c:bubble3D val="0"/>
            <c:spPr>
              <a:solidFill>
                <a:srgbClr val="E6E5E5"/>
              </a:solidFill>
            </c:spPr>
            <c:extLst>
              <c:ext xmlns:c16="http://schemas.microsoft.com/office/drawing/2014/chart" uri="{C3380CC4-5D6E-409C-BE32-E72D297353CC}">
                <c16:uniqueId val="{0000001F-B304-48C7-A242-C92C3BEFF2A4}"/>
              </c:ext>
            </c:extLst>
          </c:dPt>
          <c:dPt>
            <c:idx val="16"/>
            <c:invertIfNegative val="1"/>
            <c:bubble3D val="0"/>
            <c:spPr>
              <a:solidFill>
                <a:srgbClr val="E6E5E5"/>
              </a:solidFill>
            </c:spPr>
            <c:extLst>
              <c:ext xmlns:c16="http://schemas.microsoft.com/office/drawing/2014/chart" uri="{C3380CC4-5D6E-409C-BE32-E72D297353CC}">
                <c16:uniqueId val="{00000021-B304-48C7-A242-C92C3BEFF2A4}"/>
              </c:ext>
            </c:extLst>
          </c:dPt>
          <c:dPt>
            <c:idx val="17"/>
            <c:invertIfNegative val="1"/>
            <c:bubble3D val="0"/>
            <c:spPr>
              <a:solidFill>
                <a:srgbClr val="E6E5E5"/>
              </a:solidFill>
            </c:spPr>
            <c:extLst>
              <c:ext xmlns:c16="http://schemas.microsoft.com/office/drawing/2014/chart" uri="{C3380CC4-5D6E-409C-BE32-E72D297353CC}">
                <c16:uniqueId val="{00000023-B304-48C7-A242-C92C3BEFF2A4}"/>
              </c:ext>
            </c:extLst>
          </c:dPt>
          <c:dPt>
            <c:idx val="18"/>
            <c:invertIfNegative val="1"/>
            <c:bubble3D val="0"/>
            <c:spPr>
              <a:solidFill>
                <a:srgbClr val="E6E5E5"/>
              </a:solidFill>
            </c:spPr>
            <c:extLst>
              <c:ext xmlns:c16="http://schemas.microsoft.com/office/drawing/2014/chart" uri="{C3380CC4-5D6E-409C-BE32-E72D297353CC}">
                <c16:uniqueId val="{00000025-B304-48C7-A242-C92C3BEFF2A4}"/>
              </c:ext>
            </c:extLst>
          </c:dPt>
          <c:dPt>
            <c:idx val="19"/>
            <c:invertIfNegative val="1"/>
            <c:bubble3D val="0"/>
            <c:spPr>
              <a:solidFill>
                <a:srgbClr val="E6E5E5"/>
              </a:solidFill>
            </c:spPr>
            <c:extLst>
              <c:ext xmlns:c16="http://schemas.microsoft.com/office/drawing/2014/chart" uri="{C3380CC4-5D6E-409C-BE32-E72D297353CC}">
                <c16:uniqueId val="{00000027-B304-48C7-A242-C92C3BEFF2A4}"/>
              </c:ext>
            </c:extLst>
          </c:dPt>
          <c:dPt>
            <c:idx val="20"/>
            <c:invertIfNegative val="1"/>
            <c:bubble3D val="0"/>
            <c:spPr>
              <a:solidFill>
                <a:srgbClr val="E6E5E5"/>
              </a:solidFill>
            </c:spPr>
            <c:extLst>
              <c:ext xmlns:c16="http://schemas.microsoft.com/office/drawing/2014/chart" uri="{C3380CC4-5D6E-409C-BE32-E72D297353CC}">
                <c16:uniqueId val="{00000029-B304-48C7-A242-C92C3BEFF2A4}"/>
              </c:ext>
            </c:extLst>
          </c:dPt>
          <c:dPt>
            <c:idx val="21"/>
            <c:invertIfNegative val="1"/>
            <c:bubble3D val="0"/>
            <c:spPr>
              <a:solidFill>
                <a:srgbClr val="E6E5E5"/>
              </a:solidFill>
            </c:spPr>
            <c:extLst>
              <c:ext xmlns:c16="http://schemas.microsoft.com/office/drawing/2014/chart" uri="{C3380CC4-5D6E-409C-BE32-E72D297353CC}">
                <c16:uniqueId val="{0000002B-B304-48C7-A242-C92C3BEFF2A4}"/>
              </c:ext>
            </c:extLst>
          </c:dPt>
          <c:dPt>
            <c:idx val="22"/>
            <c:invertIfNegative val="1"/>
            <c:bubble3D val="0"/>
            <c:spPr>
              <a:solidFill>
                <a:srgbClr val="E6E5E5"/>
              </a:solidFill>
            </c:spPr>
            <c:extLst>
              <c:ext xmlns:c16="http://schemas.microsoft.com/office/drawing/2014/chart" uri="{C3380CC4-5D6E-409C-BE32-E72D297353CC}">
                <c16:uniqueId val="{0000002D-B304-48C7-A242-C92C3BEFF2A4}"/>
              </c:ext>
            </c:extLst>
          </c:dPt>
          <c:dPt>
            <c:idx val="23"/>
            <c:invertIfNegative val="1"/>
            <c:bubble3D val="0"/>
            <c:spPr>
              <a:solidFill>
                <a:srgbClr val="E6E5E5"/>
              </a:solidFill>
            </c:spPr>
            <c:extLst>
              <c:ext xmlns:c16="http://schemas.microsoft.com/office/drawing/2014/chart" uri="{C3380CC4-5D6E-409C-BE32-E72D297353CC}">
                <c16:uniqueId val="{0000002F-B304-48C7-A242-C92C3BEFF2A4}"/>
              </c:ext>
            </c:extLst>
          </c:dPt>
          <c:dPt>
            <c:idx val="24"/>
            <c:invertIfNegative val="1"/>
            <c:bubble3D val="0"/>
            <c:spPr>
              <a:solidFill>
                <a:srgbClr val="E6E5E5"/>
              </a:solidFill>
            </c:spPr>
            <c:extLst>
              <c:ext xmlns:c16="http://schemas.microsoft.com/office/drawing/2014/chart" uri="{C3380CC4-5D6E-409C-BE32-E72D297353CC}">
                <c16:uniqueId val="{00000031-B304-48C7-A242-C92C3BEFF2A4}"/>
              </c:ext>
            </c:extLst>
          </c:dPt>
          <c:dPt>
            <c:idx val="25"/>
            <c:invertIfNegative val="1"/>
            <c:bubble3D val="0"/>
            <c:spPr>
              <a:solidFill>
                <a:srgbClr val="E6E5E5"/>
              </a:solidFill>
            </c:spPr>
            <c:extLst>
              <c:ext xmlns:c16="http://schemas.microsoft.com/office/drawing/2014/chart" uri="{C3380CC4-5D6E-409C-BE32-E72D297353CC}">
                <c16:uniqueId val="{00000033-B304-48C7-A242-C92C3BEFF2A4}"/>
              </c:ext>
            </c:extLst>
          </c:dPt>
          <c:dPt>
            <c:idx val="26"/>
            <c:invertIfNegative val="1"/>
            <c:bubble3D val="0"/>
            <c:spPr>
              <a:solidFill>
                <a:srgbClr val="E6E5E5"/>
              </a:solidFill>
            </c:spPr>
            <c:extLst>
              <c:ext xmlns:c16="http://schemas.microsoft.com/office/drawing/2014/chart" uri="{C3380CC4-5D6E-409C-BE32-E72D297353CC}">
                <c16:uniqueId val="{00000035-B304-48C7-A242-C92C3BEFF2A4}"/>
              </c:ext>
            </c:extLst>
          </c:dPt>
          <c:dPt>
            <c:idx val="27"/>
            <c:invertIfNegative val="1"/>
            <c:bubble3D val="0"/>
            <c:spPr>
              <a:solidFill>
                <a:srgbClr val="E6E5E5"/>
              </a:solidFill>
            </c:spPr>
            <c:extLst>
              <c:ext xmlns:c16="http://schemas.microsoft.com/office/drawing/2014/chart" uri="{C3380CC4-5D6E-409C-BE32-E72D297353CC}">
                <c16:uniqueId val="{00000037-B304-48C7-A242-C92C3BEFF2A4}"/>
              </c:ext>
            </c:extLst>
          </c:dPt>
          <c:dPt>
            <c:idx val="28"/>
            <c:invertIfNegative val="1"/>
            <c:bubble3D val="0"/>
            <c:spPr>
              <a:solidFill>
                <a:srgbClr val="E6E5E5"/>
              </a:solidFill>
            </c:spPr>
            <c:extLst>
              <c:ext xmlns:c16="http://schemas.microsoft.com/office/drawing/2014/chart" uri="{C3380CC4-5D6E-409C-BE32-E72D297353CC}">
                <c16:uniqueId val="{00000039-B304-48C7-A242-C92C3BEFF2A4}"/>
              </c:ext>
            </c:extLst>
          </c:dPt>
          <c:dPt>
            <c:idx val="29"/>
            <c:invertIfNegative val="1"/>
            <c:bubble3D val="0"/>
            <c:spPr>
              <a:solidFill>
                <a:srgbClr val="E6E5E5"/>
              </a:solidFill>
            </c:spPr>
            <c:extLst>
              <c:ext xmlns:c16="http://schemas.microsoft.com/office/drawing/2014/chart" uri="{C3380CC4-5D6E-409C-BE32-E72D297353CC}">
                <c16:uniqueId val="{0000003B-B304-48C7-A242-C92C3BEFF2A4}"/>
              </c:ext>
            </c:extLst>
          </c:dPt>
          <c:dPt>
            <c:idx val="30"/>
            <c:invertIfNegative val="1"/>
            <c:bubble3D val="0"/>
            <c:spPr>
              <a:solidFill>
                <a:srgbClr val="E6E5E5"/>
              </a:solidFill>
            </c:spPr>
            <c:extLst>
              <c:ext xmlns:c16="http://schemas.microsoft.com/office/drawing/2014/chart" uri="{C3380CC4-5D6E-409C-BE32-E72D297353CC}">
                <c16:uniqueId val="{0000003D-B304-48C7-A242-C92C3BEFF2A4}"/>
              </c:ext>
            </c:extLst>
          </c:dPt>
          <c:dPt>
            <c:idx val="31"/>
            <c:invertIfNegative val="1"/>
            <c:bubble3D val="0"/>
            <c:spPr>
              <a:solidFill>
                <a:srgbClr val="E6E5E5"/>
              </a:solidFill>
            </c:spPr>
            <c:extLst>
              <c:ext xmlns:c16="http://schemas.microsoft.com/office/drawing/2014/chart" uri="{C3380CC4-5D6E-409C-BE32-E72D297353CC}">
                <c16:uniqueId val="{0000003F-B304-48C7-A242-C92C3BEFF2A4}"/>
              </c:ext>
            </c:extLst>
          </c:dPt>
          <c:dPt>
            <c:idx val="32"/>
            <c:invertIfNegative val="1"/>
            <c:bubble3D val="0"/>
            <c:spPr>
              <a:solidFill>
                <a:srgbClr val="E6E5E5"/>
              </a:solidFill>
            </c:spPr>
            <c:extLst>
              <c:ext xmlns:c16="http://schemas.microsoft.com/office/drawing/2014/chart" uri="{C3380CC4-5D6E-409C-BE32-E72D297353CC}">
                <c16:uniqueId val="{00000041-B304-48C7-A242-C92C3BEFF2A4}"/>
              </c:ext>
            </c:extLst>
          </c:dPt>
          <c:dPt>
            <c:idx val="33"/>
            <c:invertIfNegative val="1"/>
            <c:bubble3D val="0"/>
            <c:spPr>
              <a:solidFill>
                <a:srgbClr val="E6E5E5"/>
              </a:solidFill>
            </c:spPr>
            <c:extLst>
              <c:ext xmlns:c16="http://schemas.microsoft.com/office/drawing/2014/chart" uri="{C3380CC4-5D6E-409C-BE32-E72D297353CC}">
                <c16:uniqueId val="{00000043-B304-48C7-A242-C92C3BEFF2A4}"/>
              </c:ext>
            </c:extLst>
          </c:dPt>
          <c:dPt>
            <c:idx val="34"/>
            <c:invertIfNegative val="1"/>
            <c:bubble3D val="0"/>
            <c:spPr>
              <a:solidFill>
                <a:srgbClr val="E6E5E5"/>
              </a:solidFill>
            </c:spPr>
            <c:extLst>
              <c:ext xmlns:c16="http://schemas.microsoft.com/office/drawing/2014/chart" uri="{C3380CC4-5D6E-409C-BE32-E72D297353CC}">
                <c16:uniqueId val="{00000045-B304-48C7-A242-C92C3BEFF2A4}"/>
              </c:ext>
            </c:extLst>
          </c:dPt>
          <c:dPt>
            <c:idx val="35"/>
            <c:invertIfNegative val="1"/>
            <c:bubble3D val="0"/>
            <c:spPr>
              <a:solidFill>
                <a:srgbClr val="E6E5E5"/>
              </a:solidFill>
            </c:spPr>
            <c:extLst>
              <c:ext xmlns:c16="http://schemas.microsoft.com/office/drawing/2014/chart" uri="{C3380CC4-5D6E-409C-BE32-E72D297353CC}">
                <c16:uniqueId val="{00000047-B304-48C7-A242-C92C3BEFF2A4}"/>
              </c:ext>
            </c:extLst>
          </c:dPt>
          <c:dPt>
            <c:idx val="36"/>
            <c:invertIfNegative val="1"/>
            <c:bubble3D val="0"/>
            <c:spPr>
              <a:solidFill>
                <a:srgbClr val="E6E5E5"/>
              </a:solidFill>
            </c:spPr>
            <c:extLst>
              <c:ext xmlns:c16="http://schemas.microsoft.com/office/drawing/2014/chart" uri="{C3380CC4-5D6E-409C-BE32-E72D297353CC}">
                <c16:uniqueId val="{00000049-B304-48C7-A242-C92C3BEFF2A4}"/>
              </c:ext>
            </c:extLst>
          </c:dPt>
          <c:dPt>
            <c:idx val="37"/>
            <c:invertIfNegative val="1"/>
            <c:bubble3D val="0"/>
            <c:spPr>
              <a:solidFill>
                <a:srgbClr val="E6E5E5"/>
              </a:solidFill>
            </c:spPr>
            <c:extLst>
              <c:ext xmlns:c16="http://schemas.microsoft.com/office/drawing/2014/chart" uri="{C3380CC4-5D6E-409C-BE32-E72D297353CC}">
                <c16:uniqueId val="{0000004B-B304-48C7-A242-C92C3BEFF2A4}"/>
              </c:ext>
            </c:extLst>
          </c:dPt>
          <c:dPt>
            <c:idx val="38"/>
            <c:invertIfNegative val="1"/>
            <c:bubble3D val="0"/>
            <c:spPr>
              <a:solidFill>
                <a:srgbClr val="E6E5E5"/>
              </a:solidFill>
            </c:spPr>
            <c:extLst>
              <c:ext xmlns:c16="http://schemas.microsoft.com/office/drawing/2014/chart" uri="{C3380CC4-5D6E-409C-BE32-E72D297353CC}">
                <c16:uniqueId val="{0000004D-B304-48C7-A242-C92C3BEFF2A4}"/>
              </c:ext>
            </c:extLst>
          </c:dPt>
          <c:dPt>
            <c:idx val="39"/>
            <c:invertIfNegative val="1"/>
            <c:bubble3D val="0"/>
            <c:spPr>
              <a:solidFill>
                <a:srgbClr val="E6E5E5"/>
              </a:solidFill>
            </c:spPr>
            <c:extLst>
              <c:ext xmlns:c16="http://schemas.microsoft.com/office/drawing/2014/chart" uri="{C3380CC4-5D6E-409C-BE32-E72D297353CC}">
                <c16:uniqueId val="{0000004F-B304-48C7-A242-C92C3BEFF2A4}"/>
              </c:ext>
            </c:extLst>
          </c:dPt>
          <c:dPt>
            <c:idx val="40"/>
            <c:invertIfNegative val="1"/>
            <c:bubble3D val="0"/>
            <c:spPr>
              <a:solidFill>
                <a:srgbClr val="E6E5E5"/>
              </a:solidFill>
            </c:spPr>
            <c:extLst>
              <c:ext xmlns:c16="http://schemas.microsoft.com/office/drawing/2014/chart" uri="{C3380CC4-5D6E-409C-BE32-E72D297353CC}">
                <c16:uniqueId val="{00000051-B304-48C7-A242-C92C3BEFF2A4}"/>
              </c:ext>
            </c:extLst>
          </c:dPt>
          <c:dPt>
            <c:idx val="41"/>
            <c:invertIfNegative val="1"/>
            <c:bubble3D val="0"/>
            <c:spPr>
              <a:solidFill>
                <a:srgbClr val="E6E5E5"/>
              </a:solidFill>
            </c:spPr>
            <c:extLst>
              <c:ext xmlns:c16="http://schemas.microsoft.com/office/drawing/2014/chart" uri="{C3380CC4-5D6E-409C-BE32-E72D297353CC}">
                <c16:uniqueId val="{00000053-B304-48C7-A242-C92C3BEFF2A4}"/>
              </c:ext>
            </c:extLst>
          </c:dPt>
          <c:dPt>
            <c:idx val="42"/>
            <c:invertIfNegative val="1"/>
            <c:bubble3D val="0"/>
            <c:spPr>
              <a:solidFill>
                <a:srgbClr val="E6E5E5"/>
              </a:solidFill>
            </c:spPr>
            <c:extLst>
              <c:ext xmlns:c16="http://schemas.microsoft.com/office/drawing/2014/chart" uri="{C3380CC4-5D6E-409C-BE32-E72D297353CC}">
                <c16:uniqueId val="{00000055-B304-48C7-A242-C92C3BEFF2A4}"/>
              </c:ext>
            </c:extLst>
          </c:dPt>
          <c:dPt>
            <c:idx val="43"/>
            <c:invertIfNegative val="1"/>
            <c:bubble3D val="0"/>
            <c:spPr>
              <a:solidFill>
                <a:srgbClr val="E6E5E5"/>
              </a:solidFill>
            </c:spPr>
            <c:extLst>
              <c:ext xmlns:c16="http://schemas.microsoft.com/office/drawing/2014/chart" uri="{C3380CC4-5D6E-409C-BE32-E72D297353CC}">
                <c16:uniqueId val="{00000057-B304-48C7-A242-C92C3BEFF2A4}"/>
              </c:ext>
            </c:extLst>
          </c:dPt>
          <c:dPt>
            <c:idx val="44"/>
            <c:invertIfNegative val="1"/>
            <c:bubble3D val="0"/>
            <c:spPr>
              <a:solidFill>
                <a:srgbClr val="E6E5E5"/>
              </a:solidFill>
            </c:spPr>
            <c:extLst>
              <c:ext xmlns:c16="http://schemas.microsoft.com/office/drawing/2014/chart" uri="{C3380CC4-5D6E-409C-BE32-E72D297353CC}">
                <c16:uniqueId val="{00000059-B304-48C7-A242-C92C3BEFF2A4}"/>
              </c:ext>
            </c:extLst>
          </c:dPt>
          <c:dPt>
            <c:idx val="45"/>
            <c:invertIfNegative val="1"/>
            <c:bubble3D val="0"/>
            <c:spPr>
              <a:solidFill>
                <a:srgbClr val="E6E5E5"/>
              </a:solidFill>
            </c:spPr>
            <c:extLst>
              <c:ext xmlns:c16="http://schemas.microsoft.com/office/drawing/2014/chart" uri="{C3380CC4-5D6E-409C-BE32-E72D297353CC}">
                <c16:uniqueId val="{0000005B-B304-48C7-A242-C92C3BEFF2A4}"/>
              </c:ext>
            </c:extLst>
          </c:dPt>
          <c:dPt>
            <c:idx val="46"/>
            <c:invertIfNegative val="0"/>
            <c:bubble3D val="0"/>
            <c:spPr>
              <a:solidFill>
                <a:srgbClr val="E6E5E5"/>
              </a:solidFill>
              <a:ln>
                <a:noFill/>
              </a:ln>
              <a:effectLst/>
            </c:spPr>
            <c:extLst>
              <c:ext xmlns:c16="http://schemas.microsoft.com/office/drawing/2014/chart" uri="{C3380CC4-5D6E-409C-BE32-E72D297353CC}">
                <c16:uniqueId val="{0000005D-B304-48C7-A242-C92C3BEFF2A4}"/>
              </c:ext>
            </c:extLst>
          </c:dPt>
          <c:dPt>
            <c:idx val="47"/>
            <c:invertIfNegative val="1"/>
            <c:bubble3D val="0"/>
            <c:spPr>
              <a:solidFill>
                <a:srgbClr val="E6E5E5"/>
              </a:solidFill>
            </c:spPr>
            <c:extLst>
              <c:ext xmlns:c16="http://schemas.microsoft.com/office/drawing/2014/chart" uri="{C3380CC4-5D6E-409C-BE32-E72D297353CC}">
                <c16:uniqueId val="{0000005F-B304-48C7-A242-C92C3BEFF2A4}"/>
              </c:ext>
            </c:extLst>
          </c:dPt>
          <c:dPt>
            <c:idx val="48"/>
            <c:invertIfNegative val="0"/>
            <c:bubble3D val="0"/>
            <c:spPr>
              <a:solidFill>
                <a:srgbClr val="E6E5E5"/>
              </a:solidFill>
              <a:ln>
                <a:noFill/>
              </a:ln>
              <a:effectLst/>
            </c:spPr>
            <c:extLst>
              <c:ext xmlns:c16="http://schemas.microsoft.com/office/drawing/2014/chart" uri="{C3380CC4-5D6E-409C-BE32-E72D297353CC}">
                <c16:uniqueId val="{00000061-B304-48C7-A242-C92C3BEFF2A4}"/>
              </c:ext>
            </c:extLst>
          </c:dPt>
          <c:dPt>
            <c:idx val="49"/>
            <c:invertIfNegative val="1"/>
            <c:bubble3D val="0"/>
            <c:spPr>
              <a:solidFill>
                <a:srgbClr val="E6E5E5"/>
              </a:solidFill>
            </c:spPr>
            <c:extLst>
              <c:ext xmlns:c16="http://schemas.microsoft.com/office/drawing/2014/chart" uri="{C3380CC4-5D6E-409C-BE32-E72D297353CC}">
                <c16:uniqueId val="{00000063-B304-48C7-A242-C92C3BEFF2A4}"/>
              </c:ext>
            </c:extLst>
          </c:dPt>
          <c:dPt>
            <c:idx val="50"/>
            <c:invertIfNegative val="1"/>
            <c:bubble3D val="0"/>
            <c:spPr>
              <a:solidFill>
                <a:srgbClr val="E6E5E5"/>
              </a:solidFill>
            </c:spPr>
            <c:extLst>
              <c:ext xmlns:c16="http://schemas.microsoft.com/office/drawing/2014/chart" uri="{C3380CC4-5D6E-409C-BE32-E72D297353CC}">
                <c16:uniqueId val="{00000065-B304-48C7-A242-C92C3BEFF2A4}"/>
              </c:ext>
            </c:extLst>
          </c:dPt>
          <c:dPt>
            <c:idx val="51"/>
            <c:invertIfNegative val="1"/>
            <c:bubble3D val="0"/>
            <c:spPr>
              <a:solidFill>
                <a:srgbClr val="E6E5E5"/>
              </a:solidFill>
            </c:spPr>
            <c:extLst>
              <c:ext xmlns:c16="http://schemas.microsoft.com/office/drawing/2014/chart" uri="{C3380CC4-5D6E-409C-BE32-E72D297353CC}">
                <c16:uniqueId val="{00000067-B304-48C7-A242-C92C3BEFF2A4}"/>
              </c:ext>
            </c:extLst>
          </c:dPt>
          <c:dPt>
            <c:idx val="52"/>
            <c:invertIfNegative val="0"/>
            <c:bubble3D val="0"/>
            <c:spPr>
              <a:solidFill>
                <a:srgbClr val="E6E5E5"/>
              </a:solidFill>
              <a:ln>
                <a:noFill/>
              </a:ln>
              <a:effectLst/>
            </c:spPr>
            <c:extLst>
              <c:ext xmlns:c16="http://schemas.microsoft.com/office/drawing/2014/chart" uri="{C3380CC4-5D6E-409C-BE32-E72D297353CC}">
                <c16:uniqueId val="{00000069-B304-48C7-A242-C92C3BEFF2A4}"/>
              </c:ext>
            </c:extLst>
          </c:dPt>
          <c:dPt>
            <c:idx val="53"/>
            <c:invertIfNegative val="1"/>
            <c:bubble3D val="0"/>
            <c:spPr>
              <a:solidFill>
                <a:srgbClr val="E6E5E5"/>
              </a:solidFill>
            </c:spPr>
            <c:extLst>
              <c:ext xmlns:c16="http://schemas.microsoft.com/office/drawing/2014/chart" uri="{C3380CC4-5D6E-409C-BE32-E72D297353CC}">
                <c16:uniqueId val="{0000006B-B304-48C7-A242-C92C3BEFF2A4}"/>
              </c:ext>
            </c:extLst>
          </c:dPt>
          <c:dPt>
            <c:idx val="54"/>
            <c:invertIfNegative val="1"/>
            <c:bubble3D val="0"/>
            <c:spPr>
              <a:solidFill>
                <a:srgbClr val="E6E5E5"/>
              </a:solidFill>
            </c:spPr>
            <c:extLst>
              <c:ext xmlns:c16="http://schemas.microsoft.com/office/drawing/2014/chart" uri="{C3380CC4-5D6E-409C-BE32-E72D297353CC}">
                <c16:uniqueId val="{0000006D-B304-48C7-A242-C92C3BEFF2A4}"/>
              </c:ext>
            </c:extLst>
          </c:dPt>
          <c:dPt>
            <c:idx val="55"/>
            <c:invertIfNegative val="1"/>
            <c:bubble3D val="0"/>
            <c:spPr>
              <a:solidFill>
                <a:srgbClr val="E6E5E5"/>
              </a:solidFill>
            </c:spPr>
            <c:extLst>
              <c:ext xmlns:c16="http://schemas.microsoft.com/office/drawing/2014/chart" uri="{C3380CC4-5D6E-409C-BE32-E72D297353CC}">
                <c16:uniqueId val="{0000006F-B304-48C7-A242-C92C3BEFF2A4}"/>
              </c:ext>
            </c:extLst>
          </c:dPt>
          <c:dPt>
            <c:idx val="56"/>
            <c:invertIfNegative val="1"/>
            <c:bubble3D val="0"/>
            <c:spPr>
              <a:solidFill>
                <a:srgbClr val="E6E5E5"/>
              </a:solidFill>
            </c:spPr>
            <c:extLst>
              <c:ext xmlns:c16="http://schemas.microsoft.com/office/drawing/2014/chart" uri="{C3380CC4-5D6E-409C-BE32-E72D297353CC}">
                <c16:uniqueId val="{00000071-B304-48C7-A242-C92C3BEFF2A4}"/>
              </c:ext>
            </c:extLst>
          </c:dPt>
          <c:dPt>
            <c:idx val="57"/>
            <c:invertIfNegative val="1"/>
            <c:bubble3D val="0"/>
            <c:spPr>
              <a:solidFill>
                <a:srgbClr val="E6E5E5"/>
              </a:solidFill>
            </c:spPr>
            <c:extLst>
              <c:ext xmlns:c16="http://schemas.microsoft.com/office/drawing/2014/chart" uri="{C3380CC4-5D6E-409C-BE32-E72D297353CC}">
                <c16:uniqueId val="{00000073-B304-48C7-A242-C92C3BEFF2A4}"/>
              </c:ext>
            </c:extLst>
          </c:dPt>
          <c:dPt>
            <c:idx val="58"/>
            <c:invertIfNegative val="1"/>
            <c:bubble3D val="0"/>
            <c:spPr>
              <a:solidFill>
                <a:srgbClr val="E6E5E5"/>
              </a:solidFill>
            </c:spPr>
            <c:extLst>
              <c:ext xmlns:c16="http://schemas.microsoft.com/office/drawing/2014/chart" uri="{C3380CC4-5D6E-409C-BE32-E72D297353CC}">
                <c16:uniqueId val="{00000075-B304-48C7-A242-C92C3BEFF2A4}"/>
              </c:ext>
            </c:extLst>
          </c:dPt>
          <c:dPt>
            <c:idx val="59"/>
            <c:invertIfNegative val="1"/>
            <c:bubble3D val="0"/>
            <c:spPr>
              <a:solidFill>
                <a:srgbClr val="E6E5E5"/>
              </a:solidFill>
            </c:spPr>
            <c:extLst>
              <c:ext xmlns:c16="http://schemas.microsoft.com/office/drawing/2014/chart" uri="{C3380CC4-5D6E-409C-BE32-E72D297353CC}">
                <c16:uniqueId val="{00000077-B304-48C7-A242-C92C3BEFF2A4}"/>
              </c:ext>
            </c:extLst>
          </c:dPt>
          <c:dPt>
            <c:idx val="60"/>
            <c:invertIfNegative val="1"/>
            <c:bubble3D val="0"/>
            <c:spPr>
              <a:solidFill>
                <a:srgbClr val="E6E5E5"/>
              </a:solidFill>
            </c:spPr>
            <c:extLst>
              <c:ext xmlns:c16="http://schemas.microsoft.com/office/drawing/2014/chart" uri="{C3380CC4-5D6E-409C-BE32-E72D297353CC}">
                <c16:uniqueId val="{00000079-B304-48C7-A242-C92C3BEFF2A4}"/>
              </c:ext>
            </c:extLst>
          </c:dPt>
          <c:dPt>
            <c:idx val="61"/>
            <c:invertIfNegative val="1"/>
            <c:bubble3D val="0"/>
            <c:spPr>
              <a:solidFill>
                <a:srgbClr val="E6E5E5"/>
              </a:solidFill>
            </c:spPr>
            <c:extLst>
              <c:ext xmlns:c16="http://schemas.microsoft.com/office/drawing/2014/chart" uri="{C3380CC4-5D6E-409C-BE32-E72D297353CC}">
                <c16:uniqueId val="{0000007B-B304-48C7-A242-C92C3BEFF2A4}"/>
              </c:ext>
            </c:extLst>
          </c:dPt>
          <c:dPt>
            <c:idx val="62"/>
            <c:invertIfNegative val="1"/>
            <c:bubble3D val="0"/>
            <c:spPr>
              <a:solidFill>
                <a:srgbClr val="E6E5E5"/>
              </a:solidFill>
            </c:spPr>
            <c:extLst>
              <c:ext xmlns:c16="http://schemas.microsoft.com/office/drawing/2014/chart" uri="{C3380CC4-5D6E-409C-BE32-E72D297353CC}">
                <c16:uniqueId val="{0000007D-B304-48C7-A242-C92C3BEFF2A4}"/>
              </c:ext>
            </c:extLst>
          </c:dPt>
          <c:dPt>
            <c:idx val="63"/>
            <c:invertIfNegative val="1"/>
            <c:bubble3D val="0"/>
            <c:spPr>
              <a:solidFill>
                <a:srgbClr val="E6E5E5"/>
              </a:solidFill>
            </c:spPr>
            <c:extLst>
              <c:ext xmlns:c16="http://schemas.microsoft.com/office/drawing/2014/chart" uri="{C3380CC4-5D6E-409C-BE32-E72D297353CC}">
                <c16:uniqueId val="{0000007F-B304-48C7-A242-C92C3BEFF2A4}"/>
              </c:ext>
            </c:extLst>
          </c:dPt>
          <c:dPt>
            <c:idx val="64"/>
            <c:invertIfNegative val="1"/>
            <c:bubble3D val="0"/>
            <c:spPr>
              <a:solidFill>
                <a:srgbClr val="E6E5E5"/>
              </a:solidFill>
            </c:spPr>
            <c:extLst>
              <c:ext xmlns:c16="http://schemas.microsoft.com/office/drawing/2014/chart" uri="{C3380CC4-5D6E-409C-BE32-E72D297353CC}">
                <c16:uniqueId val="{00000081-B304-48C7-A242-C92C3BEFF2A4}"/>
              </c:ext>
            </c:extLst>
          </c:dPt>
          <c:dPt>
            <c:idx val="65"/>
            <c:invertIfNegative val="1"/>
            <c:bubble3D val="0"/>
            <c:spPr>
              <a:solidFill>
                <a:srgbClr val="E6E5E5"/>
              </a:solidFill>
            </c:spPr>
            <c:extLst>
              <c:ext xmlns:c16="http://schemas.microsoft.com/office/drawing/2014/chart" uri="{C3380CC4-5D6E-409C-BE32-E72D297353CC}">
                <c16:uniqueId val="{00000083-B304-48C7-A242-C92C3BEFF2A4}"/>
              </c:ext>
            </c:extLst>
          </c:dPt>
          <c:dPt>
            <c:idx val="66"/>
            <c:invertIfNegative val="1"/>
            <c:bubble3D val="0"/>
            <c:spPr>
              <a:solidFill>
                <a:srgbClr val="E6E5E5"/>
              </a:solidFill>
            </c:spPr>
            <c:extLst>
              <c:ext xmlns:c16="http://schemas.microsoft.com/office/drawing/2014/chart" uri="{C3380CC4-5D6E-409C-BE32-E72D297353CC}">
                <c16:uniqueId val="{00000085-B304-48C7-A242-C92C3BEFF2A4}"/>
              </c:ext>
            </c:extLst>
          </c:dPt>
          <c:dPt>
            <c:idx val="67"/>
            <c:invertIfNegative val="1"/>
            <c:bubble3D val="0"/>
            <c:spPr>
              <a:solidFill>
                <a:srgbClr val="E6E5E5"/>
              </a:solidFill>
            </c:spPr>
            <c:extLst>
              <c:ext xmlns:c16="http://schemas.microsoft.com/office/drawing/2014/chart" uri="{C3380CC4-5D6E-409C-BE32-E72D297353CC}">
                <c16:uniqueId val="{00000087-B304-48C7-A242-C92C3BEFF2A4}"/>
              </c:ext>
            </c:extLst>
          </c:dPt>
          <c:dPt>
            <c:idx val="68"/>
            <c:invertIfNegative val="1"/>
            <c:bubble3D val="0"/>
            <c:spPr>
              <a:solidFill>
                <a:srgbClr val="E6E5E5"/>
              </a:solidFill>
            </c:spPr>
            <c:extLst>
              <c:ext xmlns:c16="http://schemas.microsoft.com/office/drawing/2014/chart" uri="{C3380CC4-5D6E-409C-BE32-E72D297353CC}">
                <c16:uniqueId val="{00000089-B304-48C7-A242-C92C3BEFF2A4}"/>
              </c:ext>
            </c:extLst>
          </c:dPt>
          <c:dPt>
            <c:idx val="69"/>
            <c:invertIfNegative val="1"/>
            <c:bubble3D val="0"/>
            <c:spPr>
              <a:solidFill>
                <a:srgbClr val="E6E5E5"/>
              </a:solidFill>
            </c:spPr>
            <c:extLst>
              <c:ext xmlns:c16="http://schemas.microsoft.com/office/drawing/2014/chart" uri="{C3380CC4-5D6E-409C-BE32-E72D297353CC}">
                <c16:uniqueId val="{0000008B-B304-48C7-A242-C92C3BEFF2A4}"/>
              </c:ext>
            </c:extLst>
          </c:dPt>
          <c:dPt>
            <c:idx val="70"/>
            <c:invertIfNegative val="1"/>
            <c:bubble3D val="0"/>
            <c:spPr>
              <a:solidFill>
                <a:srgbClr val="E6E5E5"/>
              </a:solidFill>
            </c:spPr>
            <c:extLst>
              <c:ext xmlns:c16="http://schemas.microsoft.com/office/drawing/2014/chart" uri="{C3380CC4-5D6E-409C-BE32-E72D297353CC}">
                <c16:uniqueId val="{0000008D-B304-48C7-A242-C92C3BEFF2A4}"/>
              </c:ext>
            </c:extLst>
          </c:dPt>
          <c:dPt>
            <c:idx val="71"/>
            <c:invertIfNegative val="1"/>
            <c:bubble3D val="0"/>
            <c:spPr>
              <a:solidFill>
                <a:srgbClr val="E6E5E5"/>
              </a:solidFill>
            </c:spPr>
            <c:extLst>
              <c:ext xmlns:c16="http://schemas.microsoft.com/office/drawing/2014/chart" uri="{C3380CC4-5D6E-409C-BE32-E72D297353CC}">
                <c16:uniqueId val="{0000008F-B304-48C7-A242-C92C3BEFF2A4}"/>
              </c:ext>
            </c:extLst>
          </c:dPt>
          <c:dPt>
            <c:idx val="72"/>
            <c:invertIfNegative val="1"/>
            <c:bubble3D val="0"/>
            <c:spPr>
              <a:solidFill>
                <a:srgbClr val="E6E5E5"/>
              </a:solidFill>
            </c:spPr>
            <c:extLst>
              <c:ext xmlns:c16="http://schemas.microsoft.com/office/drawing/2014/chart" uri="{C3380CC4-5D6E-409C-BE32-E72D297353CC}">
                <c16:uniqueId val="{00000091-B304-48C7-A242-C92C3BEFF2A4}"/>
              </c:ext>
            </c:extLst>
          </c:dPt>
          <c:dPt>
            <c:idx val="73"/>
            <c:invertIfNegative val="1"/>
            <c:bubble3D val="0"/>
            <c:spPr>
              <a:solidFill>
                <a:srgbClr val="E6E5E5"/>
              </a:solidFill>
            </c:spPr>
            <c:extLst>
              <c:ext xmlns:c16="http://schemas.microsoft.com/office/drawing/2014/chart" uri="{C3380CC4-5D6E-409C-BE32-E72D297353CC}">
                <c16:uniqueId val="{00000093-B304-48C7-A242-C92C3BEFF2A4}"/>
              </c:ext>
            </c:extLst>
          </c:dPt>
          <c:dPt>
            <c:idx val="74"/>
            <c:invertIfNegative val="1"/>
            <c:bubble3D val="0"/>
            <c:spPr>
              <a:solidFill>
                <a:srgbClr val="E6E5E5"/>
              </a:solidFill>
            </c:spPr>
            <c:extLst>
              <c:ext xmlns:c16="http://schemas.microsoft.com/office/drawing/2014/chart" uri="{C3380CC4-5D6E-409C-BE32-E72D297353CC}">
                <c16:uniqueId val="{00000095-B304-48C7-A242-C92C3BEFF2A4}"/>
              </c:ext>
            </c:extLst>
          </c:dPt>
          <c:dPt>
            <c:idx val="75"/>
            <c:invertIfNegative val="1"/>
            <c:bubble3D val="0"/>
            <c:spPr>
              <a:solidFill>
                <a:srgbClr val="E6E5E5"/>
              </a:solidFill>
            </c:spPr>
            <c:extLst>
              <c:ext xmlns:c16="http://schemas.microsoft.com/office/drawing/2014/chart" uri="{C3380CC4-5D6E-409C-BE32-E72D297353CC}">
                <c16:uniqueId val="{00000097-B304-48C7-A242-C92C3BEFF2A4}"/>
              </c:ext>
            </c:extLst>
          </c:dPt>
          <c:dPt>
            <c:idx val="76"/>
            <c:invertIfNegative val="1"/>
            <c:bubble3D val="0"/>
            <c:spPr>
              <a:solidFill>
                <a:srgbClr val="E6E5E5"/>
              </a:solidFill>
            </c:spPr>
            <c:extLst>
              <c:ext xmlns:c16="http://schemas.microsoft.com/office/drawing/2014/chart" uri="{C3380CC4-5D6E-409C-BE32-E72D297353CC}">
                <c16:uniqueId val="{00000099-B304-48C7-A242-C92C3BEFF2A4}"/>
              </c:ext>
            </c:extLst>
          </c:dPt>
          <c:dPt>
            <c:idx val="77"/>
            <c:invertIfNegative val="1"/>
            <c:bubble3D val="0"/>
            <c:spPr>
              <a:solidFill>
                <a:srgbClr val="E6E5E5"/>
              </a:solidFill>
            </c:spPr>
            <c:extLst>
              <c:ext xmlns:c16="http://schemas.microsoft.com/office/drawing/2014/chart" uri="{C3380CC4-5D6E-409C-BE32-E72D297353CC}">
                <c16:uniqueId val="{0000009B-B304-48C7-A242-C92C3BEFF2A4}"/>
              </c:ext>
            </c:extLst>
          </c:dPt>
          <c:dPt>
            <c:idx val="78"/>
            <c:invertIfNegative val="1"/>
            <c:bubble3D val="0"/>
            <c:spPr>
              <a:solidFill>
                <a:srgbClr val="E6E5E5"/>
              </a:solidFill>
            </c:spPr>
            <c:extLst>
              <c:ext xmlns:c16="http://schemas.microsoft.com/office/drawing/2014/chart" uri="{C3380CC4-5D6E-409C-BE32-E72D297353CC}">
                <c16:uniqueId val="{0000009D-B304-48C7-A242-C92C3BEFF2A4}"/>
              </c:ext>
            </c:extLst>
          </c:dPt>
          <c:dPt>
            <c:idx val="79"/>
            <c:invertIfNegative val="1"/>
            <c:bubble3D val="0"/>
            <c:spPr>
              <a:solidFill>
                <a:srgbClr val="E6E5E5"/>
              </a:solidFill>
            </c:spPr>
            <c:extLst>
              <c:ext xmlns:c16="http://schemas.microsoft.com/office/drawing/2014/chart" uri="{C3380CC4-5D6E-409C-BE32-E72D297353CC}">
                <c16:uniqueId val="{0000009F-B304-48C7-A242-C92C3BEFF2A4}"/>
              </c:ext>
            </c:extLst>
          </c:dPt>
          <c:dPt>
            <c:idx val="80"/>
            <c:invertIfNegative val="1"/>
            <c:bubble3D val="0"/>
            <c:spPr>
              <a:solidFill>
                <a:srgbClr val="E6E5E5"/>
              </a:solidFill>
            </c:spPr>
            <c:extLst>
              <c:ext xmlns:c16="http://schemas.microsoft.com/office/drawing/2014/chart" uri="{C3380CC4-5D6E-409C-BE32-E72D297353CC}">
                <c16:uniqueId val="{000000A1-B304-48C7-A242-C92C3BEFF2A4}"/>
              </c:ext>
            </c:extLst>
          </c:dPt>
          <c:dPt>
            <c:idx val="81"/>
            <c:invertIfNegative val="1"/>
            <c:bubble3D val="0"/>
            <c:spPr>
              <a:solidFill>
                <a:srgbClr val="E6E5E5"/>
              </a:solidFill>
            </c:spPr>
            <c:extLst>
              <c:ext xmlns:c16="http://schemas.microsoft.com/office/drawing/2014/chart" uri="{C3380CC4-5D6E-409C-BE32-E72D297353CC}">
                <c16:uniqueId val="{000000A3-B304-48C7-A242-C92C3BEFF2A4}"/>
              </c:ext>
            </c:extLst>
          </c:dPt>
          <c:dPt>
            <c:idx val="82"/>
            <c:invertIfNegative val="1"/>
            <c:bubble3D val="0"/>
            <c:spPr>
              <a:solidFill>
                <a:srgbClr val="E6E5E5"/>
              </a:solidFill>
            </c:spPr>
            <c:extLst>
              <c:ext xmlns:c16="http://schemas.microsoft.com/office/drawing/2014/chart" uri="{C3380CC4-5D6E-409C-BE32-E72D297353CC}">
                <c16:uniqueId val="{000000A5-B304-48C7-A242-C92C3BEFF2A4}"/>
              </c:ext>
            </c:extLst>
          </c:dPt>
          <c:dPt>
            <c:idx val="83"/>
            <c:invertIfNegative val="1"/>
            <c:bubble3D val="0"/>
            <c:spPr>
              <a:solidFill>
                <a:srgbClr val="E6E5E5"/>
              </a:solidFill>
            </c:spPr>
            <c:extLst>
              <c:ext xmlns:c16="http://schemas.microsoft.com/office/drawing/2014/chart" uri="{C3380CC4-5D6E-409C-BE32-E72D297353CC}">
                <c16:uniqueId val="{000000A7-B304-48C7-A242-C92C3BEFF2A4}"/>
              </c:ext>
            </c:extLst>
          </c:dPt>
          <c:dPt>
            <c:idx val="84"/>
            <c:invertIfNegative val="1"/>
            <c:bubble3D val="0"/>
            <c:spPr>
              <a:solidFill>
                <a:srgbClr val="E6E5E5"/>
              </a:solidFill>
            </c:spPr>
            <c:extLst>
              <c:ext xmlns:c16="http://schemas.microsoft.com/office/drawing/2014/chart" uri="{C3380CC4-5D6E-409C-BE32-E72D297353CC}">
                <c16:uniqueId val="{000000A9-B304-48C7-A242-C92C3BEFF2A4}"/>
              </c:ext>
            </c:extLst>
          </c:dPt>
          <c:dPt>
            <c:idx val="85"/>
            <c:invertIfNegative val="1"/>
            <c:bubble3D val="0"/>
            <c:spPr>
              <a:solidFill>
                <a:srgbClr val="E6E5E5"/>
              </a:solidFill>
            </c:spPr>
            <c:extLst>
              <c:ext xmlns:c16="http://schemas.microsoft.com/office/drawing/2014/chart" uri="{C3380CC4-5D6E-409C-BE32-E72D297353CC}">
                <c16:uniqueId val="{000000AB-B304-48C7-A242-C92C3BEFF2A4}"/>
              </c:ext>
            </c:extLst>
          </c:dPt>
          <c:dPt>
            <c:idx val="86"/>
            <c:invertIfNegative val="1"/>
            <c:bubble3D val="0"/>
            <c:spPr>
              <a:solidFill>
                <a:srgbClr val="E6E5E5"/>
              </a:solidFill>
            </c:spPr>
            <c:extLst>
              <c:ext xmlns:c16="http://schemas.microsoft.com/office/drawing/2014/chart" uri="{C3380CC4-5D6E-409C-BE32-E72D297353CC}">
                <c16:uniqueId val="{000000AD-B304-48C7-A242-C92C3BEFF2A4}"/>
              </c:ext>
            </c:extLst>
          </c:dPt>
          <c:dPt>
            <c:idx val="87"/>
            <c:invertIfNegative val="1"/>
            <c:bubble3D val="0"/>
            <c:spPr>
              <a:solidFill>
                <a:srgbClr val="E6E5E5"/>
              </a:solidFill>
            </c:spPr>
            <c:extLst>
              <c:ext xmlns:c16="http://schemas.microsoft.com/office/drawing/2014/chart" uri="{C3380CC4-5D6E-409C-BE32-E72D297353CC}">
                <c16:uniqueId val="{000000AF-B304-48C7-A242-C92C3BEFF2A4}"/>
              </c:ext>
            </c:extLst>
          </c:dPt>
          <c:dPt>
            <c:idx val="88"/>
            <c:invertIfNegative val="1"/>
            <c:bubble3D val="0"/>
            <c:spPr>
              <a:solidFill>
                <a:srgbClr val="E6E5E5"/>
              </a:solidFill>
            </c:spPr>
            <c:extLst>
              <c:ext xmlns:c16="http://schemas.microsoft.com/office/drawing/2014/chart" uri="{C3380CC4-5D6E-409C-BE32-E72D297353CC}">
                <c16:uniqueId val="{000000B1-B304-48C7-A242-C92C3BEFF2A4}"/>
              </c:ext>
            </c:extLst>
          </c:dPt>
          <c:dPt>
            <c:idx val="89"/>
            <c:invertIfNegative val="1"/>
            <c:bubble3D val="0"/>
            <c:spPr>
              <a:solidFill>
                <a:srgbClr val="E6E5E5"/>
              </a:solidFill>
            </c:spPr>
            <c:extLst>
              <c:ext xmlns:c16="http://schemas.microsoft.com/office/drawing/2014/chart" uri="{C3380CC4-5D6E-409C-BE32-E72D297353CC}">
                <c16:uniqueId val="{000000B3-B304-48C7-A242-C92C3BEFF2A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304-48C7-A242-C92C3BEFF2A4}"/>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304-48C7-A242-C92C3BEFF2A4}"/>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304-48C7-A242-C92C3BEFF2A4}"/>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B304-48C7-A242-C92C3BEFF2A4}"/>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B304-48C7-A242-C92C3BEFF2A4}"/>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B304-48C7-A242-C92C3BEFF2A4}"/>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B304-48C7-A242-C92C3BEFF2A4}"/>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B304-48C7-A242-C92C3BEFF2A4}"/>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B304-48C7-A242-C92C3BEFF2A4}"/>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B304-48C7-A242-C92C3BEFF2A4}"/>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B304-48C7-A242-C92C3BEFF2A4}"/>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B304-48C7-A242-C92C3BEFF2A4}"/>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B304-48C7-A242-C92C3BEFF2A4}"/>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B304-48C7-A242-C92C3BEFF2A4}"/>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B304-48C7-A242-C92C3BEFF2A4}"/>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B304-48C7-A242-C92C3BEFF2A4}"/>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B304-48C7-A242-C92C3BEFF2A4}"/>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B304-48C7-A242-C92C3BEFF2A4}"/>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B304-48C7-A242-C92C3BEFF2A4}"/>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B304-48C7-A242-C92C3BEFF2A4}"/>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B304-48C7-A242-C92C3BEFF2A4}"/>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B304-48C7-A242-C92C3BEFF2A4}"/>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B304-48C7-A242-C92C3BEFF2A4}"/>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B304-48C7-A242-C92C3BEFF2A4}"/>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B304-48C7-A242-C92C3BEFF2A4}"/>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B304-48C7-A242-C92C3BEFF2A4}"/>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B304-48C7-A242-C92C3BEFF2A4}"/>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B304-48C7-A242-C92C3BEFF2A4}"/>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B304-48C7-A242-C92C3BEFF2A4}"/>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B304-48C7-A242-C92C3BEFF2A4}"/>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B304-48C7-A242-C92C3BEFF2A4}"/>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B304-48C7-A242-C92C3BEFF2A4}"/>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B304-48C7-A242-C92C3BEFF2A4}"/>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B304-48C7-A242-C92C3BEFF2A4}"/>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B304-48C7-A242-C92C3BEFF2A4}"/>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B304-48C7-A242-C92C3BEFF2A4}"/>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B304-48C7-A242-C92C3BEFF2A4}"/>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B304-48C7-A242-C92C3BEFF2A4}"/>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B304-48C7-A242-C92C3BEFF2A4}"/>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B304-48C7-A242-C92C3BEFF2A4}"/>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B304-48C7-A242-C92C3BEFF2A4}"/>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B304-48C7-A242-C92C3BEFF2A4}"/>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B304-48C7-A242-C92C3BEFF2A4}"/>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B304-48C7-A242-C92C3BEFF2A4}"/>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B304-48C7-A242-C92C3BEFF2A4}"/>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B304-48C7-A242-C92C3BEFF2A4}"/>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B304-48C7-A242-C92C3BEFF2A4}"/>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B304-48C7-A242-C92C3BEFF2A4}"/>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B304-48C7-A242-C92C3BEFF2A4}"/>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B304-48C7-A242-C92C3BEFF2A4}"/>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B304-48C7-A242-C92C3BEFF2A4}"/>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B304-48C7-A242-C92C3BEFF2A4}"/>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B304-48C7-A242-C92C3BEFF2A4}"/>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304-48C7-A242-C92C3BEFF2A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304-48C7-A242-C92C3BEFF2A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304-48C7-A242-C92C3BEFF2A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304-48C7-A242-C92C3BEFF2A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304-48C7-A242-C92C3BEFF2A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304-48C7-A242-C92C3BEFF2A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304-48C7-A242-C92C3BEFF2A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304-48C7-A242-C92C3BEFF2A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304-48C7-A242-C92C3BEFF2A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304-48C7-A242-C92C3BEFF2A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304-48C7-A242-C92C3BEFF2A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304-48C7-A242-C92C3BEFF2A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304-48C7-A242-C92C3BEFF2A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304-48C7-A242-C92C3BEFF2A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304-48C7-A242-C92C3BEFF2A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304-48C7-A242-C92C3BEFF2A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304-48C7-A242-C92C3BEFF2A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304-48C7-A242-C92C3BEFF2A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304-48C7-A242-C92C3BEFF2A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304-48C7-A242-C92C3BEFF2A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304-48C7-A242-C92C3BEFF2A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304-48C7-A242-C92C3BEFF2A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304-48C7-A242-C92C3BEFF2A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304-48C7-A242-C92C3BEFF2A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304-48C7-A242-C92C3BEFF2A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304-48C7-A242-C92C3BEFF2A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304-48C7-A242-C92C3BEFF2A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304-48C7-A242-C92C3BEFF2A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304-48C7-A242-C92C3BEFF2A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304-48C7-A242-C92C3BEFF2A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304-48C7-A242-C92C3BEFF2A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304-48C7-A242-C92C3BEFF2A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304-48C7-A242-C92C3BEFF2A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304-48C7-A242-C92C3BEFF2A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304-48C7-A242-C92C3BEFF2A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304-48C7-A242-C92C3BEFF2A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B304-48C7-A242-C92C3BEFF2A4}"/>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99B-42C0-A7D9-A2057CE05A51}"/>
              </c:ext>
            </c:extLst>
          </c:dPt>
          <c:dPt>
            <c:idx val="1"/>
            <c:invertIfNegative val="1"/>
            <c:bubble3D val="0"/>
            <c:spPr>
              <a:solidFill>
                <a:srgbClr val="E6E5E5"/>
              </a:solidFill>
            </c:spPr>
            <c:extLst>
              <c:ext xmlns:c16="http://schemas.microsoft.com/office/drawing/2014/chart" uri="{C3380CC4-5D6E-409C-BE32-E72D297353CC}">
                <c16:uniqueId val="{00000003-999B-42C0-A7D9-A2057CE05A51}"/>
              </c:ext>
            </c:extLst>
          </c:dPt>
          <c:dPt>
            <c:idx val="2"/>
            <c:invertIfNegative val="1"/>
            <c:bubble3D val="0"/>
            <c:spPr>
              <a:solidFill>
                <a:srgbClr val="E6E5E5"/>
              </a:solidFill>
            </c:spPr>
            <c:extLst>
              <c:ext xmlns:c16="http://schemas.microsoft.com/office/drawing/2014/chart" uri="{C3380CC4-5D6E-409C-BE32-E72D297353CC}">
                <c16:uniqueId val="{00000005-999B-42C0-A7D9-A2057CE05A51}"/>
              </c:ext>
            </c:extLst>
          </c:dPt>
          <c:dPt>
            <c:idx val="3"/>
            <c:invertIfNegative val="0"/>
            <c:bubble3D val="0"/>
            <c:spPr>
              <a:solidFill>
                <a:srgbClr val="E6E5E5"/>
              </a:solidFill>
              <a:ln>
                <a:noFill/>
              </a:ln>
              <a:effectLst/>
            </c:spPr>
            <c:extLst>
              <c:ext xmlns:c16="http://schemas.microsoft.com/office/drawing/2014/chart" uri="{C3380CC4-5D6E-409C-BE32-E72D297353CC}">
                <c16:uniqueId val="{00000007-999B-42C0-A7D9-A2057CE05A51}"/>
              </c:ext>
            </c:extLst>
          </c:dPt>
          <c:dPt>
            <c:idx val="4"/>
            <c:invertIfNegative val="1"/>
            <c:bubble3D val="0"/>
            <c:spPr>
              <a:solidFill>
                <a:srgbClr val="E6E5E5"/>
              </a:solidFill>
            </c:spPr>
            <c:extLst>
              <c:ext xmlns:c16="http://schemas.microsoft.com/office/drawing/2014/chart" uri="{C3380CC4-5D6E-409C-BE32-E72D297353CC}">
                <c16:uniqueId val="{00000009-999B-42C0-A7D9-A2057CE05A51}"/>
              </c:ext>
            </c:extLst>
          </c:dPt>
          <c:dPt>
            <c:idx val="5"/>
            <c:invertIfNegative val="1"/>
            <c:bubble3D val="0"/>
            <c:spPr>
              <a:solidFill>
                <a:srgbClr val="E6E5E5"/>
              </a:solidFill>
            </c:spPr>
            <c:extLst>
              <c:ext xmlns:c16="http://schemas.microsoft.com/office/drawing/2014/chart" uri="{C3380CC4-5D6E-409C-BE32-E72D297353CC}">
                <c16:uniqueId val="{0000000B-999B-42C0-A7D9-A2057CE05A51}"/>
              </c:ext>
            </c:extLst>
          </c:dPt>
          <c:dPt>
            <c:idx val="6"/>
            <c:invertIfNegative val="1"/>
            <c:bubble3D val="0"/>
            <c:spPr>
              <a:solidFill>
                <a:srgbClr val="E6E5E5"/>
              </a:solidFill>
            </c:spPr>
            <c:extLst>
              <c:ext xmlns:c16="http://schemas.microsoft.com/office/drawing/2014/chart" uri="{C3380CC4-5D6E-409C-BE32-E72D297353CC}">
                <c16:uniqueId val="{0000000D-999B-42C0-A7D9-A2057CE05A51}"/>
              </c:ext>
            </c:extLst>
          </c:dPt>
          <c:dPt>
            <c:idx val="7"/>
            <c:invertIfNegative val="1"/>
            <c:bubble3D val="0"/>
            <c:spPr>
              <a:solidFill>
                <a:srgbClr val="E6E5E5"/>
              </a:solidFill>
            </c:spPr>
            <c:extLst>
              <c:ext xmlns:c16="http://schemas.microsoft.com/office/drawing/2014/chart" uri="{C3380CC4-5D6E-409C-BE32-E72D297353CC}">
                <c16:uniqueId val="{0000000F-999B-42C0-A7D9-A2057CE05A51}"/>
              </c:ext>
            </c:extLst>
          </c:dPt>
          <c:dPt>
            <c:idx val="8"/>
            <c:invertIfNegative val="1"/>
            <c:bubble3D val="0"/>
            <c:spPr>
              <a:solidFill>
                <a:srgbClr val="E6E5E5"/>
              </a:solidFill>
            </c:spPr>
            <c:extLst>
              <c:ext xmlns:c16="http://schemas.microsoft.com/office/drawing/2014/chart" uri="{C3380CC4-5D6E-409C-BE32-E72D297353CC}">
                <c16:uniqueId val="{00000011-999B-42C0-A7D9-A2057CE05A51}"/>
              </c:ext>
            </c:extLst>
          </c:dPt>
          <c:dPt>
            <c:idx val="9"/>
            <c:invertIfNegative val="1"/>
            <c:bubble3D val="0"/>
            <c:spPr>
              <a:solidFill>
                <a:srgbClr val="E6E5E5"/>
              </a:solidFill>
            </c:spPr>
            <c:extLst>
              <c:ext xmlns:c16="http://schemas.microsoft.com/office/drawing/2014/chart" uri="{C3380CC4-5D6E-409C-BE32-E72D297353CC}">
                <c16:uniqueId val="{00000013-999B-42C0-A7D9-A2057CE05A51}"/>
              </c:ext>
            </c:extLst>
          </c:dPt>
          <c:dPt>
            <c:idx val="10"/>
            <c:invertIfNegative val="1"/>
            <c:bubble3D val="0"/>
            <c:spPr>
              <a:solidFill>
                <a:srgbClr val="E6E5E5"/>
              </a:solidFill>
            </c:spPr>
            <c:extLst>
              <c:ext xmlns:c16="http://schemas.microsoft.com/office/drawing/2014/chart" uri="{C3380CC4-5D6E-409C-BE32-E72D297353CC}">
                <c16:uniqueId val="{00000015-999B-42C0-A7D9-A2057CE05A51}"/>
              </c:ext>
            </c:extLst>
          </c:dPt>
          <c:dPt>
            <c:idx val="11"/>
            <c:invertIfNegative val="1"/>
            <c:bubble3D val="0"/>
            <c:spPr>
              <a:solidFill>
                <a:srgbClr val="E6E5E5"/>
              </a:solidFill>
            </c:spPr>
            <c:extLst>
              <c:ext xmlns:c16="http://schemas.microsoft.com/office/drawing/2014/chart" uri="{C3380CC4-5D6E-409C-BE32-E72D297353CC}">
                <c16:uniqueId val="{00000017-999B-42C0-A7D9-A2057CE05A51}"/>
              </c:ext>
            </c:extLst>
          </c:dPt>
          <c:dPt>
            <c:idx val="12"/>
            <c:invertIfNegative val="1"/>
            <c:bubble3D val="0"/>
            <c:spPr>
              <a:solidFill>
                <a:srgbClr val="E6E5E5"/>
              </a:solidFill>
            </c:spPr>
            <c:extLst>
              <c:ext xmlns:c16="http://schemas.microsoft.com/office/drawing/2014/chart" uri="{C3380CC4-5D6E-409C-BE32-E72D297353CC}">
                <c16:uniqueId val="{00000019-999B-42C0-A7D9-A2057CE05A51}"/>
              </c:ext>
            </c:extLst>
          </c:dPt>
          <c:dPt>
            <c:idx val="13"/>
            <c:invertIfNegative val="1"/>
            <c:bubble3D val="0"/>
            <c:spPr>
              <a:solidFill>
                <a:srgbClr val="E6E5E5"/>
              </a:solidFill>
            </c:spPr>
            <c:extLst>
              <c:ext xmlns:c16="http://schemas.microsoft.com/office/drawing/2014/chart" uri="{C3380CC4-5D6E-409C-BE32-E72D297353CC}">
                <c16:uniqueId val="{0000001B-999B-42C0-A7D9-A2057CE05A51}"/>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99B-42C0-A7D9-A2057CE05A51}"/>
              </c:ext>
            </c:extLst>
          </c:dPt>
          <c:dPt>
            <c:idx val="15"/>
            <c:invertIfNegative val="1"/>
            <c:bubble3D val="0"/>
            <c:spPr>
              <a:solidFill>
                <a:srgbClr val="E6E5E5"/>
              </a:solidFill>
            </c:spPr>
            <c:extLst>
              <c:ext xmlns:c16="http://schemas.microsoft.com/office/drawing/2014/chart" uri="{C3380CC4-5D6E-409C-BE32-E72D297353CC}">
                <c16:uniqueId val="{0000001F-999B-42C0-A7D9-A2057CE05A51}"/>
              </c:ext>
            </c:extLst>
          </c:dPt>
          <c:dPt>
            <c:idx val="16"/>
            <c:invertIfNegative val="1"/>
            <c:bubble3D val="0"/>
            <c:spPr>
              <a:solidFill>
                <a:srgbClr val="E6E5E5"/>
              </a:solidFill>
            </c:spPr>
            <c:extLst>
              <c:ext xmlns:c16="http://schemas.microsoft.com/office/drawing/2014/chart" uri="{C3380CC4-5D6E-409C-BE32-E72D297353CC}">
                <c16:uniqueId val="{00000021-999B-42C0-A7D9-A2057CE05A51}"/>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99B-42C0-A7D9-A2057CE05A51}"/>
              </c:ext>
            </c:extLst>
          </c:dPt>
          <c:dPt>
            <c:idx val="18"/>
            <c:invertIfNegative val="1"/>
            <c:bubble3D val="0"/>
            <c:spPr>
              <a:solidFill>
                <a:srgbClr val="E6E5E5"/>
              </a:solidFill>
            </c:spPr>
            <c:extLst>
              <c:ext xmlns:c16="http://schemas.microsoft.com/office/drawing/2014/chart" uri="{C3380CC4-5D6E-409C-BE32-E72D297353CC}">
                <c16:uniqueId val="{00000025-999B-42C0-A7D9-A2057CE05A51}"/>
              </c:ext>
            </c:extLst>
          </c:dPt>
          <c:dPt>
            <c:idx val="19"/>
            <c:invertIfNegative val="1"/>
            <c:bubble3D val="0"/>
            <c:spPr>
              <a:solidFill>
                <a:srgbClr val="E6E5E5"/>
              </a:solidFill>
            </c:spPr>
            <c:extLst>
              <c:ext xmlns:c16="http://schemas.microsoft.com/office/drawing/2014/chart" uri="{C3380CC4-5D6E-409C-BE32-E72D297353CC}">
                <c16:uniqueId val="{00000027-999B-42C0-A7D9-A2057CE05A51}"/>
              </c:ext>
            </c:extLst>
          </c:dPt>
          <c:dPt>
            <c:idx val="20"/>
            <c:invertIfNegative val="1"/>
            <c:bubble3D val="0"/>
            <c:spPr>
              <a:solidFill>
                <a:srgbClr val="E6E5E5"/>
              </a:solidFill>
            </c:spPr>
            <c:extLst>
              <c:ext xmlns:c16="http://schemas.microsoft.com/office/drawing/2014/chart" uri="{C3380CC4-5D6E-409C-BE32-E72D297353CC}">
                <c16:uniqueId val="{00000029-999B-42C0-A7D9-A2057CE05A51}"/>
              </c:ext>
            </c:extLst>
          </c:dPt>
          <c:dPt>
            <c:idx val="21"/>
            <c:invertIfNegative val="1"/>
            <c:bubble3D val="0"/>
            <c:spPr>
              <a:solidFill>
                <a:srgbClr val="E6E5E5"/>
              </a:solidFill>
            </c:spPr>
            <c:extLst>
              <c:ext xmlns:c16="http://schemas.microsoft.com/office/drawing/2014/chart" uri="{C3380CC4-5D6E-409C-BE32-E72D297353CC}">
                <c16:uniqueId val="{0000002B-999B-42C0-A7D9-A2057CE05A51}"/>
              </c:ext>
            </c:extLst>
          </c:dPt>
          <c:dPt>
            <c:idx val="22"/>
            <c:invertIfNegative val="1"/>
            <c:bubble3D val="0"/>
            <c:spPr>
              <a:solidFill>
                <a:srgbClr val="E6E5E5"/>
              </a:solidFill>
            </c:spPr>
            <c:extLst>
              <c:ext xmlns:c16="http://schemas.microsoft.com/office/drawing/2014/chart" uri="{C3380CC4-5D6E-409C-BE32-E72D297353CC}">
                <c16:uniqueId val="{0000002D-999B-42C0-A7D9-A2057CE05A51}"/>
              </c:ext>
            </c:extLst>
          </c:dPt>
          <c:dPt>
            <c:idx val="23"/>
            <c:invertIfNegative val="1"/>
            <c:bubble3D val="0"/>
            <c:spPr>
              <a:solidFill>
                <a:srgbClr val="E6E5E5"/>
              </a:solidFill>
            </c:spPr>
            <c:extLst>
              <c:ext xmlns:c16="http://schemas.microsoft.com/office/drawing/2014/chart" uri="{C3380CC4-5D6E-409C-BE32-E72D297353CC}">
                <c16:uniqueId val="{0000002F-999B-42C0-A7D9-A2057CE05A51}"/>
              </c:ext>
            </c:extLst>
          </c:dPt>
          <c:dPt>
            <c:idx val="24"/>
            <c:invertIfNegative val="1"/>
            <c:bubble3D val="0"/>
            <c:spPr>
              <a:solidFill>
                <a:srgbClr val="E6E5E5"/>
              </a:solidFill>
            </c:spPr>
            <c:extLst>
              <c:ext xmlns:c16="http://schemas.microsoft.com/office/drawing/2014/chart" uri="{C3380CC4-5D6E-409C-BE32-E72D297353CC}">
                <c16:uniqueId val="{00000031-999B-42C0-A7D9-A2057CE05A51}"/>
              </c:ext>
            </c:extLst>
          </c:dPt>
          <c:dPt>
            <c:idx val="25"/>
            <c:invertIfNegative val="1"/>
            <c:bubble3D val="0"/>
            <c:spPr>
              <a:solidFill>
                <a:srgbClr val="E6E5E5"/>
              </a:solidFill>
            </c:spPr>
            <c:extLst>
              <c:ext xmlns:c16="http://schemas.microsoft.com/office/drawing/2014/chart" uri="{C3380CC4-5D6E-409C-BE32-E72D297353CC}">
                <c16:uniqueId val="{00000033-999B-42C0-A7D9-A2057CE05A51}"/>
              </c:ext>
            </c:extLst>
          </c:dPt>
          <c:dPt>
            <c:idx val="26"/>
            <c:invertIfNegative val="1"/>
            <c:bubble3D val="0"/>
            <c:spPr>
              <a:solidFill>
                <a:srgbClr val="E6E5E5"/>
              </a:solidFill>
            </c:spPr>
            <c:extLst>
              <c:ext xmlns:c16="http://schemas.microsoft.com/office/drawing/2014/chart" uri="{C3380CC4-5D6E-409C-BE32-E72D297353CC}">
                <c16:uniqueId val="{00000035-999B-42C0-A7D9-A2057CE05A51}"/>
              </c:ext>
            </c:extLst>
          </c:dPt>
          <c:dPt>
            <c:idx val="27"/>
            <c:invertIfNegative val="1"/>
            <c:bubble3D val="0"/>
            <c:spPr>
              <a:solidFill>
                <a:srgbClr val="E6E5E5"/>
              </a:solidFill>
            </c:spPr>
            <c:extLst>
              <c:ext xmlns:c16="http://schemas.microsoft.com/office/drawing/2014/chart" uri="{C3380CC4-5D6E-409C-BE32-E72D297353CC}">
                <c16:uniqueId val="{00000037-999B-42C0-A7D9-A2057CE05A51}"/>
              </c:ext>
            </c:extLst>
          </c:dPt>
          <c:dPt>
            <c:idx val="28"/>
            <c:invertIfNegative val="1"/>
            <c:bubble3D val="0"/>
            <c:spPr>
              <a:solidFill>
                <a:srgbClr val="E6E5E5"/>
              </a:solidFill>
            </c:spPr>
            <c:extLst>
              <c:ext xmlns:c16="http://schemas.microsoft.com/office/drawing/2014/chart" uri="{C3380CC4-5D6E-409C-BE32-E72D297353CC}">
                <c16:uniqueId val="{00000039-999B-42C0-A7D9-A2057CE05A51}"/>
              </c:ext>
            </c:extLst>
          </c:dPt>
          <c:dPt>
            <c:idx val="29"/>
            <c:invertIfNegative val="1"/>
            <c:bubble3D val="0"/>
            <c:spPr>
              <a:solidFill>
                <a:srgbClr val="E6E5E5"/>
              </a:solidFill>
            </c:spPr>
            <c:extLst>
              <c:ext xmlns:c16="http://schemas.microsoft.com/office/drawing/2014/chart" uri="{C3380CC4-5D6E-409C-BE32-E72D297353CC}">
                <c16:uniqueId val="{0000003B-999B-42C0-A7D9-A2057CE05A51}"/>
              </c:ext>
            </c:extLst>
          </c:dPt>
          <c:dPt>
            <c:idx val="30"/>
            <c:invertIfNegative val="1"/>
            <c:bubble3D val="0"/>
            <c:spPr>
              <a:solidFill>
                <a:srgbClr val="E6E5E5"/>
              </a:solidFill>
            </c:spPr>
            <c:extLst>
              <c:ext xmlns:c16="http://schemas.microsoft.com/office/drawing/2014/chart" uri="{C3380CC4-5D6E-409C-BE32-E72D297353CC}">
                <c16:uniqueId val="{0000003D-999B-42C0-A7D9-A2057CE05A51}"/>
              </c:ext>
            </c:extLst>
          </c:dPt>
          <c:dPt>
            <c:idx val="31"/>
            <c:invertIfNegative val="1"/>
            <c:bubble3D val="0"/>
            <c:spPr>
              <a:solidFill>
                <a:srgbClr val="E6E5E5"/>
              </a:solidFill>
            </c:spPr>
            <c:extLst>
              <c:ext xmlns:c16="http://schemas.microsoft.com/office/drawing/2014/chart" uri="{C3380CC4-5D6E-409C-BE32-E72D297353CC}">
                <c16:uniqueId val="{0000003F-999B-42C0-A7D9-A2057CE05A51}"/>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99B-42C0-A7D9-A2057CE05A51}"/>
              </c:ext>
            </c:extLst>
          </c:dPt>
          <c:dPt>
            <c:idx val="33"/>
            <c:invertIfNegative val="1"/>
            <c:bubble3D val="0"/>
            <c:spPr>
              <a:solidFill>
                <a:srgbClr val="E6E5E5"/>
              </a:solidFill>
            </c:spPr>
            <c:extLst>
              <c:ext xmlns:c16="http://schemas.microsoft.com/office/drawing/2014/chart" uri="{C3380CC4-5D6E-409C-BE32-E72D297353CC}">
                <c16:uniqueId val="{00000043-999B-42C0-A7D9-A2057CE05A51}"/>
              </c:ext>
            </c:extLst>
          </c:dPt>
          <c:dPt>
            <c:idx val="34"/>
            <c:invertIfNegative val="1"/>
            <c:bubble3D val="0"/>
            <c:spPr>
              <a:solidFill>
                <a:srgbClr val="E6E5E5"/>
              </a:solidFill>
            </c:spPr>
            <c:extLst>
              <c:ext xmlns:c16="http://schemas.microsoft.com/office/drawing/2014/chart" uri="{C3380CC4-5D6E-409C-BE32-E72D297353CC}">
                <c16:uniqueId val="{00000045-999B-42C0-A7D9-A2057CE05A51}"/>
              </c:ext>
            </c:extLst>
          </c:dPt>
          <c:dPt>
            <c:idx val="35"/>
            <c:invertIfNegative val="1"/>
            <c:bubble3D val="0"/>
            <c:spPr>
              <a:solidFill>
                <a:srgbClr val="E6E5E5"/>
              </a:solidFill>
            </c:spPr>
            <c:extLst>
              <c:ext xmlns:c16="http://schemas.microsoft.com/office/drawing/2014/chart" uri="{C3380CC4-5D6E-409C-BE32-E72D297353CC}">
                <c16:uniqueId val="{00000047-999B-42C0-A7D9-A2057CE05A51}"/>
              </c:ext>
            </c:extLst>
          </c:dPt>
          <c:dPt>
            <c:idx val="36"/>
            <c:invertIfNegative val="1"/>
            <c:bubble3D val="0"/>
            <c:spPr>
              <a:solidFill>
                <a:srgbClr val="E6E5E5"/>
              </a:solidFill>
            </c:spPr>
            <c:extLst>
              <c:ext xmlns:c16="http://schemas.microsoft.com/office/drawing/2014/chart" uri="{C3380CC4-5D6E-409C-BE32-E72D297353CC}">
                <c16:uniqueId val="{00000049-999B-42C0-A7D9-A2057CE05A51}"/>
              </c:ext>
            </c:extLst>
          </c:dPt>
          <c:dPt>
            <c:idx val="37"/>
            <c:invertIfNegative val="1"/>
            <c:bubble3D val="0"/>
            <c:spPr>
              <a:solidFill>
                <a:srgbClr val="E6E5E5"/>
              </a:solidFill>
            </c:spPr>
            <c:extLst>
              <c:ext xmlns:c16="http://schemas.microsoft.com/office/drawing/2014/chart" uri="{C3380CC4-5D6E-409C-BE32-E72D297353CC}">
                <c16:uniqueId val="{0000004B-999B-42C0-A7D9-A2057CE05A51}"/>
              </c:ext>
            </c:extLst>
          </c:dPt>
          <c:dPt>
            <c:idx val="38"/>
            <c:invertIfNegative val="1"/>
            <c:bubble3D val="0"/>
            <c:spPr>
              <a:solidFill>
                <a:srgbClr val="E6E5E5"/>
              </a:solidFill>
            </c:spPr>
            <c:extLst>
              <c:ext xmlns:c16="http://schemas.microsoft.com/office/drawing/2014/chart" uri="{C3380CC4-5D6E-409C-BE32-E72D297353CC}">
                <c16:uniqueId val="{0000004D-999B-42C0-A7D9-A2057CE05A51}"/>
              </c:ext>
            </c:extLst>
          </c:dPt>
          <c:dPt>
            <c:idx val="39"/>
            <c:invertIfNegative val="1"/>
            <c:bubble3D val="0"/>
            <c:spPr>
              <a:solidFill>
                <a:srgbClr val="E6E5E5"/>
              </a:solidFill>
            </c:spPr>
            <c:extLst>
              <c:ext xmlns:c16="http://schemas.microsoft.com/office/drawing/2014/chart" uri="{C3380CC4-5D6E-409C-BE32-E72D297353CC}">
                <c16:uniqueId val="{0000004F-999B-42C0-A7D9-A2057CE05A51}"/>
              </c:ext>
            </c:extLst>
          </c:dPt>
          <c:dPt>
            <c:idx val="40"/>
            <c:invertIfNegative val="1"/>
            <c:bubble3D val="0"/>
            <c:spPr>
              <a:solidFill>
                <a:srgbClr val="E6E5E5"/>
              </a:solidFill>
            </c:spPr>
            <c:extLst>
              <c:ext xmlns:c16="http://schemas.microsoft.com/office/drawing/2014/chart" uri="{C3380CC4-5D6E-409C-BE32-E72D297353CC}">
                <c16:uniqueId val="{00000051-999B-42C0-A7D9-A2057CE05A51}"/>
              </c:ext>
            </c:extLst>
          </c:dPt>
          <c:dPt>
            <c:idx val="41"/>
            <c:invertIfNegative val="1"/>
            <c:bubble3D val="0"/>
            <c:spPr>
              <a:solidFill>
                <a:srgbClr val="E6E5E5"/>
              </a:solidFill>
            </c:spPr>
            <c:extLst>
              <c:ext xmlns:c16="http://schemas.microsoft.com/office/drawing/2014/chart" uri="{C3380CC4-5D6E-409C-BE32-E72D297353CC}">
                <c16:uniqueId val="{00000053-999B-42C0-A7D9-A2057CE05A51}"/>
              </c:ext>
            </c:extLst>
          </c:dPt>
          <c:dPt>
            <c:idx val="42"/>
            <c:invertIfNegative val="1"/>
            <c:bubble3D val="0"/>
            <c:spPr>
              <a:solidFill>
                <a:srgbClr val="E6E5E5"/>
              </a:solidFill>
            </c:spPr>
            <c:extLst>
              <c:ext xmlns:c16="http://schemas.microsoft.com/office/drawing/2014/chart" uri="{C3380CC4-5D6E-409C-BE32-E72D297353CC}">
                <c16:uniqueId val="{00000055-999B-42C0-A7D9-A2057CE05A51}"/>
              </c:ext>
            </c:extLst>
          </c:dPt>
          <c:dPt>
            <c:idx val="43"/>
            <c:invertIfNegative val="1"/>
            <c:bubble3D val="0"/>
            <c:spPr>
              <a:solidFill>
                <a:srgbClr val="E6E5E5"/>
              </a:solidFill>
            </c:spPr>
            <c:extLst>
              <c:ext xmlns:c16="http://schemas.microsoft.com/office/drawing/2014/chart" uri="{C3380CC4-5D6E-409C-BE32-E72D297353CC}">
                <c16:uniqueId val="{00000057-999B-42C0-A7D9-A2057CE05A51}"/>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99B-42C0-A7D9-A2057CE05A51}"/>
              </c:ext>
            </c:extLst>
          </c:dPt>
          <c:dPt>
            <c:idx val="45"/>
            <c:invertIfNegative val="1"/>
            <c:bubble3D val="0"/>
            <c:spPr>
              <a:solidFill>
                <a:srgbClr val="E6E5E5"/>
              </a:solidFill>
            </c:spPr>
            <c:extLst>
              <c:ext xmlns:c16="http://schemas.microsoft.com/office/drawing/2014/chart" uri="{C3380CC4-5D6E-409C-BE32-E72D297353CC}">
                <c16:uniqueId val="{0000005B-999B-42C0-A7D9-A2057CE05A51}"/>
              </c:ext>
            </c:extLst>
          </c:dPt>
          <c:dPt>
            <c:idx val="46"/>
            <c:invertIfNegative val="1"/>
            <c:bubble3D val="0"/>
            <c:spPr>
              <a:solidFill>
                <a:srgbClr val="E6E5E5"/>
              </a:solidFill>
            </c:spPr>
            <c:extLst>
              <c:ext xmlns:c16="http://schemas.microsoft.com/office/drawing/2014/chart" uri="{C3380CC4-5D6E-409C-BE32-E72D297353CC}">
                <c16:uniqueId val="{0000005D-999B-42C0-A7D9-A2057CE05A51}"/>
              </c:ext>
            </c:extLst>
          </c:dPt>
          <c:dPt>
            <c:idx val="47"/>
            <c:invertIfNegative val="1"/>
            <c:bubble3D val="0"/>
            <c:spPr>
              <a:solidFill>
                <a:srgbClr val="E6E5E5"/>
              </a:solidFill>
            </c:spPr>
            <c:extLst>
              <c:ext xmlns:c16="http://schemas.microsoft.com/office/drawing/2014/chart" uri="{C3380CC4-5D6E-409C-BE32-E72D297353CC}">
                <c16:uniqueId val="{0000005F-999B-42C0-A7D9-A2057CE05A51}"/>
              </c:ext>
            </c:extLst>
          </c:dPt>
          <c:dPt>
            <c:idx val="48"/>
            <c:invertIfNegative val="1"/>
            <c:bubble3D val="0"/>
            <c:spPr>
              <a:solidFill>
                <a:srgbClr val="E6E5E5"/>
              </a:solidFill>
            </c:spPr>
            <c:extLst>
              <c:ext xmlns:c16="http://schemas.microsoft.com/office/drawing/2014/chart" uri="{C3380CC4-5D6E-409C-BE32-E72D297353CC}">
                <c16:uniqueId val="{00000061-999B-42C0-A7D9-A2057CE05A51}"/>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99B-42C0-A7D9-A2057CE05A51}"/>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99B-42C0-A7D9-A2057CE05A51}"/>
              </c:ext>
            </c:extLst>
          </c:dPt>
          <c:dPt>
            <c:idx val="51"/>
            <c:invertIfNegative val="1"/>
            <c:bubble3D val="0"/>
            <c:spPr>
              <a:solidFill>
                <a:srgbClr val="E6E5E5"/>
              </a:solidFill>
            </c:spPr>
            <c:extLst>
              <c:ext xmlns:c16="http://schemas.microsoft.com/office/drawing/2014/chart" uri="{C3380CC4-5D6E-409C-BE32-E72D297353CC}">
                <c16:uniqueId val="{00000067-999B-42C0-A7D9-A2057CE05A51}"/>
              </c:ext>
            </c:extLst>
          </c:dPt>
          <c:dPt>
            <c:idx val="52"/>
            <c:invertIfNegative val="1"/>
            <c:bubble3D val="0"/>
            <c:spPr>
              <a:solidFill>
                <a:srgbClr val="E6E5E5"/>
              </a:solidFill>
            </c:spPr>
            <c:extLst>
              <c:ext xmlns:c16="http://schemas.microsoft.com/office/drawing/2014/chart" uri="{C3380CC4-5D6E-409C-BE32-E72D297353CC}">
                <c16:uniqueId val="{00000069-999B-42C0-A7D9-A2057CE05A51}"/>
              </c:ext>
            </c:extLst>
          </c:dPt>
          <c:dPt>
            <c:idx val="53"/>
            <c:invertIfNegative val="1"/>
            <c:bubble3D val="0"/>
            <c:spPr>
              <a:solidFill>
                <a:srgbClr val="E6E5E5"/>
              </a:solidFill>
            </c:spPr>
            <c:extLst>
              <c:ext xmlns:c16="http://schemas.microsoft.com/office/drawing/2014/chart" uri="{C3380CC4-5D6E-409C-BE32-E72D297353CC}">
                <c16:uniqueId val="{0000006B-999B-42C0-A7D9-A2057CE05A51}"/>
              </c:ext>
            </c:extLst>
          </c:dPt>
          <c:dPt>
            <c:idx val="54"/>
            <c:invertIfNegative val="1"/>
            <c:bubble3D val="0"/>
            <c:spPr>
              <a:solidFill>
                <a:srgbClr val="E6E5E5"/>
              </a:solidFill>
            </c:spPr>
            <c:extLst>
              <c:ext xmlns:c16="http://schemas.microsoft.com/office/drawing/2014/chart" uri="{C3380CC4-5D6E-409C-BE32-E72D297353CC}">
                <c16:uniqueId val="{0000006D-999B-42C0-A7D9-A2057CE05A51}"/>
              </c:ext>
            </c:extLst>
          </c:dPt>
          <c:dPt>
            <c:idx val="55"/>
            <c:invertIfNegative val="1"/>
            <c:bubble3D val="0"/>
            <c:spPr>
              <a:solidFill>
                <a:srgbClr val="E6E5E5"/>
              </a:solidFill>
            </c:spPr>
            <c:extLst>
              <c:ext xmlns:c16="http://schemas.microsoft.com/office/drawing/2014/chart" uri="{C3380CC4-5D6E-409C-BE32-E72D297353CC}">
                <c16:uniqueId val="{0000006F-999B-42C0-A7D9-A2057CE05A51}"/>
              </c:ext>
            </c:extLst>
          </c:dPt>
          <c:dPt>
            <c:idx val="56"/>
            <c:invertIfNegative val="1"/>
            <c:bubble3D val="0"/>
            <c:spPr>
              <a:solidFill>
                <a:srgbClr val="E6E5E5"/>
              </a:solidFill>
            </c:spPr>
            <c:extLst>
              <c:ext xmlns:c16="http://schemas.microsoft.com/office/drawing/2014/chart" uri="{C3380CC4-5D6E-409C-BE32-E72D297353CC}">
                <c16:uniqueId val="{00000071-999B-42C0-A7D9-A2057CE05A51}"/>
              </c:ext>
            </c:extLst>
          </c:dPt>
          <c:dPt>
            <c:idx val="57"/>
            <c:invertIfNegative val="1"/>
            <c:bubble3D val="0"/>
            <c:spPr>
              <a:solidFill>
                <a:srgbClr val="E6E5E5"/>
              </a:solidFill>
            </c:spPr>
            <c:extLst>
              <c:ext xmlns:c16="http://schemas.microsoft.com/office/drawing/2014/chart" uri="{C3380CC4-5D6E-409C-BE32-E72D297353CC}">
                <c16:uniqueId val="{00000073-999B-42C0-A7D9-A2057CE05A51}"/>
              </c:ext>
            </c:extLst>
          </c:dPt>
          <c:dPt>
            <c:idx val="58"/>
            <c:invertIfNegative val="1"/>
            <c:bubble3D val="0"/>
            <c:spPr>
              <a:solidFill>
                <a:srgbClr val="E6E5E5"/>
              </a:solidFill>
            </c:spPr>
            <c:extLst>
              <c:ext xmlns:c16="http://schemas.microsoft.com/office/drawing/2014/chart" uri="{C3380CC4-5D6E-409C-BE32-E72D297353CC}">
                <c16:uniqueId val="{00000075-999B-42C0-A7D9-A2057CE05A51}"/>
              </c:ext>
            </c:extLst>
          </c:dPt>
          <c:dPt>
            <c:idx val="59"/>
            <c:invertIfNegative val="1"/>
            <c:bubble3D val="0"/>
            <c:spPr>
              <a:solidFill>
                <a:srgbClr val="E6E5E5"/>
              </a:solidFill>
            </c:spPr>
            <c:extLst>
              <c:ext xmlns:c16="http://schemas.microsoft.com/office/drawing/2014/chart" uri="{C3380CC4-5D6E-409C-BE32-E72D297353CC}">
                <c16:uniqueId val="{00000077-999B-42C0-A7D9-A2057CE05A51}"/>
              </c:ext>
            </c:extLst>
          </c:dPt>
          <c:dPt>
            <c:idx val="60"/>
            <c:invertIfNegative val="1"/>
            <c:bubble3D val="0"/>
            <c:spPr>
              <a:solidFill>
                <a:srgbClr val="E6E5E5"/>
              </a:solidFill>
            </c:spPr>
            <c:extLst>
              <c:ext xmlns:c16="http://schemas.microsoft.com/office/drawing/2014/chart" uri="{C3380CC4-5D6E-409C-BE32-E72D297353CC}">
                <c16:uniqueId val="{00000079-999B-42C0-A7D9-A2057CE05A51}"/>
              </c:ext>
            </c:extLst>
          </c:dPt>
          <c:dPt>
            <c:idx val="61"/>
            <c:invertIfNegative val="1"/>
            <c:bubble3D val="0"/>
            <c:spPr>
              <a:solidFill>
                <a:srgbClr val="E6E5E5"/>
              </a:solidFill>
            </c:spPr>
            <c:extLst>
              <c:ext xmlns:c16="http://schemas.microsoft.com/office/drawing/2014/chart" uri="{C3380CC4-5D6E-409C-BE32-E72D297353CC}">
                <c16:uniqueId val="{0000007B-999B-42C0-A7D9-A2057CE05A51}"/>
              </c:ext>
            </c:extLst>
          </c:dPt>
          <c:dPt>
            <c:idx val="62"/>
            <c:invertIfNegative val="1"/>
            <c:bubble3D val="0"/>
            <c:spPr>
              <a:solidFill>
                <a:srgbClr val="E6E5E5"/>
              </a:solidFill>
            </c:spPr>
            <c:extLst>
              <c:ext xmlns:c16="http://schemas.microsoft.com/office/drawing/2014/chart" uri="{C3380CC4-5D6E-409C-BE32-E72D297353CC}">
                <c16:uniqueId val="{0000007D-999B-42C0-A7D9-A2057CE05A51}"/>
              </c:ext>
            </c:extLst>
          </c:dPt>
          <c:dPt>
            <c:idx val="63"/>
            <c:invertIfNegative val="1"/>
            <c:bubble3D val="0"/>
            <c:spPr>
              <a:solidFill>
                <a:srgbClr val="E6E5E5"/>
              </a:solidFill>
            </c:spPr>
            <c:extLst>
              <c:ext xmlns:c16="http://schemas.microsoft.com/office/drawing/2014/chart" uri="{C3380CC4-5D6E-409C-BE32-E72D297353CC}">
                <c16:uniqueId val="{0000007F-999B-42C0-A7D9-A2057CE05A51}"/>
              </c:ext>
            </c:extLst>
          </c:dPt>
          <c:dPt>
            <c:idx val="64"/>
            <c:invertIfNegative val="1"/>
            <c:bubble3D val="0"/>
            <c:spPr>
              <a:solidFill>
                <a:srgbClr val="E6E5E5"/>
              </a:solidFill>
            </c:spPr>
            <c:extLst>
              <c:ext xmlns:c16="http://schemas.microsoft.com/office/drawing/2014/chart" uri="{C3380CC4-5D6E-409C-BE32-E72D297353CC}">
                <c16:uniqueId val="{00000081-999B-42C0-A7D9-A2057CE05A51}"/>
              </c:ext>
            </c:extLst>
          </c:dPt>
          <c:dPt>
            <c:idx val="65"/>
            <c:invertIfNegative val="1"/>
            <c:bubble3D val="0"/>
            <c:spPr>
              <a:solidFill>
                <a:srgbClr val="E6E5E5"/>
              </a:solidFill>
            </c:spPr>
            <c:extLst>
              <c:ext xmlns:c16="http://schemas.microsoft.com/office/drawing/2014/chart" uri="{C3380CC4-5D6E-409C-BE32-E72D297353CC}">
                <c16:uniqueId val="{00000083-999B-42C0-A7D9-A2057CE05A51}"/>
              </c:ext>
            </c:extLst>
          </c:dPt>
          <c:dPt>
            <c:idx val="66"/>
            <c:invertIfNegative val="1"/>
            <c:bubble3D val="0"/>
            <c:spPr>
              <a:solidFill>
                <a:srgbClr val="E6E5E5"/>
              </a:solidFill>
            </c:spPr>
            <c:extLst>
              <c:ext xmlns:c16="http://schemas.microsoft.com/office/drawing/2014/chart" uri="{C3380CC4-5D6E-409C-BE32-E72D297353CC}">
                <c16:uniqueId val="{00000085-999B-42C0-A7D9-A2057CE05A51}"/>
              </c:ext>
            </c:extLst>
          </c:dPt>
          <c:dPt>
            <c:idx val="67"/>
            <c:invertIfNegative val="1"/>
            <c:bubble3D val="0"/>
            <c:spPr>
              <a:solidFill>
                <a:srgbClr val="E6E5E5"/>
              </a:solidFill>
            </c:spPr>
            <c:extLst>
              <c:ext xmlns:c16="http://schemas.microsoft.com/office/drawing/2014/chart" uri="{C3380CC4-5D6E-409C-BE32-E72D297353CC}">
                <c16:uniqueId val="{00000087-999B-42C0-A7D9-A2057CE05A51}"/>
              </c:ext>
            </c:extLst>
          </c:dPt>
          <c:dPt>
            <c:idx val="68"/>
            <c:invertIfNegative val="1"/>
            <c:bubble3D val="0"/>
            <c:spPr>
              <a:solidFill>
                <a:srgbClr val="E6E5E5"/>
              </a:solidFill>
            </c:spPr>
            <c:extLst>
              <c:ext xmlns:c16="http://schemas.microsoft.com/office/drawing/2014/chart" uri="{C3380CC4-5D6E-409C-BE32-E72D297353CC}">
                <c16:uniqueId val="{00000089-999B-42C0-A7D9-A2057CE05A51}"/>
              </c:ext>
            </c:extLst>
          </c:dPt>
          <c:dPt>
            <c:idx val="69"/>
            <c:invertIfNegative val="1"/>
            <c:bubble3D val="0"/>
            <c:spPr>
              <a:solidFill>
                <a:srgbClr val="E6E5E5"/>
              </a:solidFill>
            </c:spPr>
            <c:extLst>
              <c:ext xmlns:c16="http://schemas.microsoft.com/office/drawing/2014/chart" uri="{C3380CC4-5D6E-409C-BE32-E72D297353CC}">
                <c16:uniqueId val="{0000008B-999B-42C0-A7D9-A2057CE05A51}"/>
              </c:ext>
            </c:extLst>
          </c:dPt>
          <c:dPt>
            <c:idx val="70"/>
            <c:invertIfNegative val="1"/>
            <c:bubble3D val="0"/>
            <c:spPr>
              <a:solidFill>
                <a:srgbClr val="E6E5E5"/>
              </a:solidFill>
            </c:spPr>
            <c:extLst>
              <c:ext xmlns:c16="http://schemas.microsoft.com/office/drawing/2014/chart" uri="{C3380CC4-5D6E-409C-BE32-E72D297353CC}">
                <c16:uniqueId val="{0000008D-999B-42C0-A7D9-A2057CE05A51}"/>
              </c:ext>
            </c:extLst>
          </c:dPt>
          <c:dPt>
            <c:idx val="71"/>
            <c:invertIfNegative val="1"/>
            <c:bubble3D val="0"/>
            <c:spPr>
              <a:solidFill>
                <a:srgbClr val="E6E5E5"/>
              </a:solidFill>
            </c:spPr>
            <c:extLst>
              <c:ext xmlns:c16="http://schemas.microsoft.com/office/drawing/2014/chart" uri="{C3380CC4-5D6E-409C-BE32-E72D297353CC}">
                <c16:uniqueId val="{0000008F-999B-42C0-A7D9-A2057CE05A51}"/>
              </c:ext>
            </c:extLst>
          </c:dPt>
          <c:dPt>
            <c:idx val="72"/>
            <c:invertIfNegative val="1"/>
            <c:bubble3D val="0"/>
            <c:spPr>
              <a:solidFill>
                <a:srgbClr val="E6E5E5"/>
              </a:solidFill>
            </c:spPr>
            <c:extLst>
              <c:ext xmlns:c16="http://schemas.microsoft.com/office/drawing/2014/chart" uri="{C3380CC4-5D6E-409C-BE32-E72D297353CC}">
                <c16:uniqueId val="{00000091-999B-42C0-A7D9-A2057CE05A51}"/>
              </c:ext>
            </c:extLst>
          </c:dPt>
          <c:dPt>
            <c:idx val="73"/>
            <c:invertIfNegative val="1"/>
            <c:bubble3D val="0"/>
            <c:spPr>
              <a:solidFill>
                <a:srgbClr val="E6E5E5"/>
              </a:solidFill>
            </c:spPr>
            <c:extLst>
              <c:ext xmlns:c16="http://schemas.microsoft.com/office/drawing/2014/chart" uri="{C3380CC4-5D6E-409C-BE32-E72D297353CC}">
                <c16:uniqueId val="{00000093-999B-42C0-A7D9-A2057CE05A51}"/>
              </c:ext>
            </c:extLst>
          </c:dPt>
          <c:dPt>
            <c:idx val="74"/>
            <c:invertIfNegative val="1"/>
            <c:bubble3D val="0"/>
            <c:spPr>
              <a:solidFill>
                <a:srgbClr val="E6E5E5"/>
              </a:solidFill>
            </c:spPr>
            <c:extLst>
              <c:ext xmlns:c16="http://schemas.microsoft.com/office/drawing/2014/chart" uri="{C3380CC4-5D6E-409C-BE32-E72D297353CC}">
                <c16:uniqueId val="{00000095-999B-42C0-A7D9-A2057CE05A51}"/>
              </c:ext>
            </c:extLst>
          </c:dPt>
          <c:dPt>
            <c:idx val="75"/>
            <c:invertIfNegative val="1"/>
            <c:bubble3D val="0"/>
            <c:spPr>
              <a:solidFill>
                <a:srgbClr val="E6E5E5"/>
              </a:solidFill>
            </c:spPr>
            <c:extLst>
              <c:ext xmlns:c16="http://schemas.microsoft.com/office/drawing/2014/chart" uri="{C3380CC4-5D6E-409C-BE32-E72D297353CC}">
                <c16:uniqueId val="{00000097-999B-42C0-A7D9-A2057CE05A51}"/>
              </c:ext>
            </c:extLst>
          </c:dPt>
          <c:dPt>
            <c:idx val="76"/>
            <c:invertIfNegative val="1"/>
            <c:bubble3D val="0"/>
            <c:spPr>
              <a:solidFill>
                <a:srgbClr val="E6E5E5"/>
              </a:solidFill>
            </c:spPr>
            <c:extLst>
              <c:ext xmlns:c16="http://schemas.microsoft.com/office/drawing/2014/chart" uri="{C3380CC4-5D6E-409C-BE32-E72D297353CC}">
                <c16:uniqueId val="{00000099-999B-42C0-A7D9-A2057CE05A51}"/>
              </c:ext>
            </c:extLst>
          </c:dPt>
          <c:dPt>
            <c:idx val="77"/>
            <c:invertIfNegative val="1"/>
            <c:bubble3D val="0"/>
            <c:spPr>
              <a:solidFill>
                <a:srgbClr val="E6E5E5"/>
              </a:solidFill>
            </c:spPr>
            <c:extLst>
              <c:ext xmlns:c16="http://schemas.microsoft.com/office/drawing/2014/chart" uri="{C3380CC4-5D6E-409C-BE32-E72D297353CC}">
                <c16:uniqueId val="{0000009B-999B-42C0-A7D9-A2057CE05A51}"/>
              </c:ext>
            </c:extLst>
          </c:dPt>
          <c:dPt>
            <c:idx val="78"/>
            <c:invertIfNegative val="1"/>
            <c:bubble3D val="0"/>
            <c:spPr>
              <a:solidFill>
                <a:srgbClr val="E6E5E5"/>
              </a:solidFill>
            </c:spPr>
            <c:extLst>
              <c:ext xmlns:c16="http://schemas.microsoft.com/office/drawing/2014/chart" uri="{C3380CC4-5D6E-409C-BE32-E72D297353CC}">
                <c16:uniqueId val="{0000009D-999B-42C0-A7D9-A2057CE05A51}"/>
              </c:ext>
            </c:extLst>
          </c:dPt>
          <c:dPt>
            <c:idx val="79"/>
            <c:invertIfNegative val="1"/>
            <c:bubble3D val="0"/>
            <c:spPr>
              <a:solidFill>
                <a:srgbClr val="E6E5E5"/>
              </a:solidFill>
            </c:spPr>
            <c:extLst>
              <c:ext xmlns:c16="http://schemas.microsoft.com/office/drawing/2014/chart" uri="{C3380CC4-5D6E-409C-BE32-E72D297353CC}">
                <c16:uniqueId val="{0000009F-999B-42C0-A7D9-A2057CE05A51}"/>
              </c:ext>
            </c:extLst>
          </c:dPt>
          <c:dPt>
            <c:idx val="80"/>
            <c:invertIfNegative val="1"/>
            <c:bubble3D val="0"/>
            <c:spPr>
              <a:solidFill>
                <a:srgbClr val="E6E5E5"/>
              </a:solidFill>
            </c:spPr>
            <c:extLst>
              <c:ext xmlns:c16="http://schemas.microsoft.com/office/drawing/2014/chart" uri="{C3380CC4-5D6E-409C-BE32-E72D297353CC}">
                <c16:uniqueId val="{000000A1-999B-42C0-A7D9-A2057CE05A51}"/>
              </c:ext>
            </c:extLst>
          </c:dPt>
          <c:dPt>
            <c:idx val="81"/>
            <c:invertIfNegative val="1"/>
            <c:bubble3D val="0"/>
            <c:spPr>
              <a:solidFill>
                <a:srgbClr val="E6E5E5"/>
              </a:solidFill>
            </c:spPr>
            <c:extLst>
              <c:ext xmlns:c16="http://schemas.microsoft.com/office/drawing/2014/chart" uri="{C3380CC4-5D6E-409C-BE32-E72D297353CC}">
                <c16:uniqueId val="{000000A3-999B-42C0-A7D9-A2057CE05A51}"/>
              </c:ext>
            </c:extLst>
          </c:dPt>
          <c:dPt>
            <c:idx val="82"/>
            <c:invertIfNegative val="1"/>
            <c:bubble3D val="0"/>
            <c:spPr>
              <a:solidFill>
                <a:srgbClr val="E6E5E5"/>
              </a:solidFill>
            </c:spPr>
            <c:extLst>
              <c:ext xmlns:c16="http://schemas.microsoft.com/office/drawing/2014/chart" uri="{C3380CC4-5D6E-409C-BE32-E72D297353CC}">
                <c16:uniqueId val="{000000A5-999B-42C0-A7D9-A2057CE05A51}"/>
              </c:ext>
            </c:extLst>
          </c:dPt>
          <c:dPt>
            <c:idx val="83"/>
            <c:invertIfNegative val="1"/>
            <c:bubble3D val="0"/>
            <c:spPr>
              <a:solidFill>
                <a:srgbClr val="E6E5E5"/>
              </a:solidFill>
            </c:spPr>
            <c:extLst>
              <c:ext xmlns:c16="http://schemas.microsoft.com/office/drawing/2014/chart" uri="{C3380CC4-5D6E-409C-BE32-E72D297353CC}">
                <c16:uniqueId val="{000000A7-999B-42C0-A7D9-A2057CE05A51}"/>
              </c:ext>
            </c:extLst>
          </c:dPt>
          <c:dPt>
            <c:idx val="84"/>
            <c:invertIfNegative val="1"/>
            <c:bubble3D val="0"/>
            <c:spPr>
              <a:solidFill>
                <a:srgbClr val="E6E5E5"/>
              </a:solidFill>
            </c:spPr>
            <c:extLst>
              <c:ext xmlns:c16="http://schemas.microsoft.com/office/drawing/2014/chart" uri="{C3380CC4-5D6E-409C-BE32-E72D297353CC}">
                <c16:uniqueId val="{000000A9-999B-42C0-A7D9-A2057CE05A51}"/>
              </c:ext>
            </c:extLst>
          </c:dPt>
          <c:dPt>
            <c:idx val="85"/>
            <c:invertIfNegative val="1"/>
            <c:bubble3D val="0"/>
            <c:spPr>
              <a:solidFill>
                <a:srgbClr val="E6E5E5"/>
              </a:solidFill>
            </c:spPr>
            <c:extLst>
              <c:ext xmlns:c16="http://schemas.microsoft.com/office/drawing/2014/chart" uri="{C3380CC4-5D6E-409C-BE32-E72D297353CC}">
                <c16:uniqueId val="{000000AB-999B-42C0-A7D9-A2057CE05A51}"/>
              </c:ext>
            </c:extLst>
          </c:dPt>
          <c:dPt>
            <c:idx val="86"/>
            <c:invertIfNegative val="1"/>
            <c:bubble3D val="0"/>
            <c:spPr>
              <a:solidFill>
                <a:srgbClr val="E6E5E5"/>
              </a:solidFill>
            </c:spPr>
            <c:extLst>
              <c:ext xmlns:c16="http://schemas.microsoft.com/office/drawing/2014/chart" uri="{C3380CC4-5D6E-409C-BE32-E72D297353CC}">
                <c16:uniqueId val="{000000AD-999B-42C0-A7D9-A2057CE05A51}"/>
              </c:ext>
            </c:extLst>
          </c:dPt>
          <c:dPt>
            <c:idx val="87"/>
            <c:invertIfNegative val="1"/>
            <c:bubble3D val="0"/>
            <c:spPr>
              <a:solidFill>
                <a:srgbClr val="E6E5E5"/>
              </a:solidFill>
            </c:spPr>
            <c:extLst>
              <c:ext xmlns:c16="http://schemas.microsoft.com/office/drawing/2014/chart" uri="{C3380CC4-5D6E-409C-BE32-E72D297353CC}">
                <c16:uniqueId val="{000000AF-999B-42C0-A7D9-A2057CE05A51}"/>
              </c:ext>
            </c:extLst>
          </c:dPt>
          <c:dPt>
            <c:idx val="88"/>
            <c:invertIfNegative val="1"/>
            <c:bubble3D val="0"/>
            <c:spPr>
              <a:solidFill>
                <a:srgbClr val="E6E5E5"/>
              </a:solidFill>
            </c:spPr>
            <c:extLst>
              <c:ext xmlns:c16="http://schemas.microsoft.com/office/drawing/2014/chart" uri="{C3380CC4-5D6E-409C-BE32-E72D297353CC}">
                <c16:uniqueId val="{000000B1-999B-42C0-A7D9-A2057CE05A51}"/>
              </c:ext>
            </c:extLst>
          </c:dPt>
          <c:dPt>
            <c:idx val="89"/>
            <c:invertIfNegative val="1"/>
            <c:bubble3D val="0"/>
            <c:spPr>
              <a:solidFill>
                <a:srgbClr val="E6E5E5"/>
              </a:solidFill>
            </c:spPr>
            <c:extLst>
              <c:ext xmlns:c16="http://schemas.microsoft.com/office/drawing/2014/chart" uri="{C3380CC4-5D6E-409C-BE32-E72D297353CC}">
                <c16:uniqueId val="{000000B3-999B-42C0-A7D9-A2057CE05A51}"/>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99B-42C0-A7D9-A2057CE05A51}"/>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99B-42C0-A7D9-A2057CE05A51}"/>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99B-42C0-A7D9-A2057CE05A51}"/>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99B-42C0-A7D9-A2057CE05A51}"/>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99B-42C0-A7D9-A2057CE05A51}"/>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99B-42C0-A7D9-A2057CE05A51}"/>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99B-42C0-A7D9-A2057CE05A51}"/>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99B-42C0-A7D9-A2057CE05A51}"/>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99B-42C0-A7D9-A2057CE05A51}"/>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99B-42C0-A7D9-A2057CE05A51}"/>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99B-42C0-A7D9-A2057CE05A51}"/>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99B-42C0-A7D9-A2057CE05A51}"/>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99B-42C0-A7D9-A2057CE05A51}"/>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99B-42C0-A7D9-A2057CE05A51}"/>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99B-42C0-A7D9-A2057CE05A51}"/>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99B-42C0-A7D9-A2057CE05A51}"/>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99B-42C0-A7D9-A2057CE05A51}"/>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99B-42C0-A7D9-A2057CE05A51}"/>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99B-42C0-A7D9-A2057CE05A51}"/>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99B-42C0-A7D9-A2057CE05A51}"/>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99B-42C0-A7D9-A2057CE05A51}"/>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99B-42C0-A7D9-A2057CE05A51}"/>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99B-42C0-A7D9-A2057CE05A51}"/>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99B-42C0-A7D9-A2057CE05A51}"/>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99B-42C0-A7D9-A2057CE05A51}"/>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99B-42C0-A7D9-A2057CE05A51}"/>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99B-42C0-A7D9-A2057CE05A51}"/>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99B-42C0-A7D9-A2057CE05A51}"/>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99B-42C0-A7D9-A2057CE05A51}"/>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99B-42C0-A7D9-A2057CE05A51}"/>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99B-42C0-A7D9-A2057CE05A51}"/>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99B-42C0-A7D9-A2057CE05A51}"/>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99B-42C0-A7D9-A2057CE05A51}"/>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99B-42C0-A7D9-A2057CE05A51}"/>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99B-42C0-A7D9-A2057CE05A51}"/>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99B-42C0-A7D9-A2057CE05A51}"/>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99B-42C0-A7D9-A2057CE05A51}"/>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99B-42C0-A7D9-A2057CE05A51}"/>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99B-42C0-A7D9-A2057CE05A51}"/>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99B-42C0-A7D9-A2057CE05A51}"/>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99B-42C0-A7D9-A2057CE05A51}"/>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99B-42C0-A7D9-A2057CE05A51}"/>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99B-42C0-A7D9-A2057CE05A51}"/>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99B-42C0-A7D9-A2057CE05A51}"/>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99B-42C0-A7D9-A2057CE05A51}"/>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99B-42C0-A7D9-A2057CE05A51}"/>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99B-42C0-A7D9-A2057CE05A51}"/>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99B-42C0-A7D9-A2057CE05A51}"/>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99B-42C0-A7D9-A2057CE05A51}"/>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99B-42C0-A7D9-A2057CE05A51}"/>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99B-42C0-A7D9-A2057CE05A51}"/>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99B-42C0-A7D9-A2057CE05A51}"/>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99B-42C0-A7D9-A2057CE05A51}"/>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999B-42C0-A7D9-A2057CE05A51}"/>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999B-42C0-A7D9-A2057CE05A51}"/>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999B-42C0-A7D9-A2057CE05A51}"/>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999B-42C0-A7D9-A2057CE05A51}"/>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999B-42C0-A7D9-A2057CE05A51}"/>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999B-42C0-A7D9-A2057CE05A51}"/>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999B-42C0-A7D9-A2057CE05A51}"/>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999B-42C0-A7D9-A2057CE05A51}"/>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999B-42C0-A7D9-A2057CE05A51}"/>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999B-42C0-A7D9-A2057CE05A51}"/>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999B-42C0-A7D9-A2057CE05A51}"/>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999B-42C0-A7D9-A2057CE05A51}"/>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999B-42C0-A7D9-A2057CE05A51}"/>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999B-42C0-A7D9-A2057CE05A51}"/>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999B-42C0-A7D9-A2057CE05A51}"/>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999B-42C0-A7D9-A2057CE05A51}"/>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999B-42C0-A7D9-A2057CE05A51}"/>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999B-42C0-A7D9-A2057CE05A51}"/>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999B-42C0-A7D9-A2057CE05A51}"/>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999B-42C0-A7D9-A2057CE05A51}"/>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999B-42C0-A7D9-A2057CE05A51}"/>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999B-42C0-A7D9-A2057CE05A51}"/>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999B-42C0-A7D9-A2057CE05A51}"/>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999B-42C0-A7D9-A2057CE05A51}"/>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999B-42C0-A7D9-A2057CE05A51}"/>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999B-42C0-A7D9-A2057CE05A51}"/>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999B-42C0-A7D9-A2057CE05A51}"/>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999B-42C0-A7D9-A2057CE05A51}"/>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999B-42C0-A7D9-A2057CE05A51}"/>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999B-42C0-A7D9-A2057CE05A51}"/>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999B-42C0-A7D9-A2057CE05A51}"/>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999B-42C0-A7D9-A2057CE05A51}"/>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999B-42C0-A7D9-A2057CE05A51}"/>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999B-42C0-A7D9-A2057CE05A51}"/>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999B-42C0-A7D9-A2057CE05A51}"/>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999B-42C0-A7D9-A2057CE05A51}"/>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999B-42C0-A7D9-A2057CE05A51}"/>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83E0-4716-877A-8084D4846F88}"/>
              </c:ext>
            </c:extLst>
          </c:dPt>
          <c:dPt>
            <c:idx val="1"/>
            <c:invertIfNegative val="1"/>
            <c:bubble3D val="0"/>
            <c:spPr>
              <a:solidFill>
                <a:srgbClr val="E6E5E5"/>
              </a:solidFill>
            </c:spPr>
            <c:extLst>
              <c:ext xmlns:c16="http://schemas.microsoft.com/office/drawing/2014/chart" uri="{C3380CC4-5D6E-409C-BE32-E72D297353CC}">
                <c16:uniqueId val="{00000003-83E0-4716-877A-8084D4846F88}"/>
              </c:ext>
            </c:extLst>
          </c:dPt>
          <c:dPt>
            <c:idx val="2"/>
            <c:invertIfNegative val="1"/>
            <c:bubble3D val="0"/>
            <c:spPr>
              <a:solidFill>
                <a:srgbClr val="E6E5E5"/>
              </a:solidFill>
            </c:spPr>
            <c:extLst>
              <c:ext xmlns:c16="http://schemas.microsoft.com/office/drawing/2014/chart" uri="{C3380CC4-5D6E-409C-BE32-E72D297353CC}">
                <c16:uniqueId val="{00000005-83E0-4716-877A-8084D4846F88}"/>
              </c:ext>
            </c:extLst>
          </c:dPt>
          <c:dPt>
            <c:idx val="3"/>
            <c:invertIfNegative val="0"/>
            <c:bubble3D val="0"/>
            <c:spPr>
              <a:solidFill>
                <a:srgbClr val="E6E5E5"/>
              </a:solidFill>
              <a:ln>
                <a:noFill/>
              </a:ln>
              <a:effectLst/>
            </c:spPr>
            <c:extLst>
              <c:ext xmlns:c16="http://schemas.microsoft.com/office/drawing/2014/chart" uri="{C3380CC4-5D6E-409C-BE32-E72D297353CC}">
                <c16:uniqueId val="{00000007-83E0-4716-877A-8084D4846F88}"/>
              </c:ext>
            </c:extLst>
          </c:dPt>
          <c:dPt>
            <c:idx val="4"/>
            <c:invertIfNegative val="1"/>
            <c:bubble3D val="0"/>
            <c:spPr>
              <a:solidFill>
                <a:srgbClr val="E6E5E5"/>
              </a:solidFill>
            </c:spPr>
            <c:extLst>
              <c:ext xmlns:c16="http://schemas.microsoft.com/office/drawing/2014/chart" uri="{C3380CC4-5D6E-409C-BE32-E72D297353CC}">
                <c16:uniqueId val="{00000009-83E0-4716-877A-8084D4846F88}"/>
              </c:ext>
            </c:extLst>
          </c:dPt>
          <c:dPt>
            <c:idx val="5"/>
            <c:invertIfNegative val="1"/>
            <c:bubble3D val="0"/>
            <c:spPr>
              <a:solidFill>
                <a:srgbClr val="E6E5E5"/>
              </a:solidFill>
            </c:spPr>
            <c:extLst>
              <c:ext xmlns:c16="http://schemas.microsoft.com/office/drawing/2014/chart" uri="{C3380CC4-5D6E-409C-BE32-E72D297353CC}">
                <c16:uniqueId val="{0000000B-83E0-4716-877A-8084D4846F88}"/>
              </c:ext>
            </c:extLst>
          </c:dPt>
          <c:dPt>
            <c:idx val="6"/>
            <c:invertIfNegative val="1"/>
            <c:bubble3D val="0"/>
            <c:spPr>
              <a:solidFill>
                <a:srgbClr val="E6E5E5"/>
              </a:solidFill>
            </c:spPr>
            <c:extLst>
              <c:ext xmlns:c16="http://schemas.microsoft.com/office/drawing/2014/chart" uri="{C3380CC4-5D6E-409C-BE32-E72D297353CC}">
                <c16:uniqueId val="{0000000D-83E0-4716-877A-8084D4846F88}"/>
              </c:ext>
            </c:extLst>
          </c:dPt>
          <c:dPt>
            <c:idx val="7"/>
            <c:invertIfNegative val="1"/>
            <c:bubble3D val="0"/>
            <c:spPr>
              <a:solidFill>
                <a:srgbClr val="E6E5E5"/>
              </a:solidFill>
            </c:spPr>
            <c:extLst>
              <c:ext xmlns:c16="http://schemas.microsoft.com/office/drawing/2014/chart" uri="{C3380CC4-5D6E-409C-BE32-E72D297353CC}">
                <c16:uniqueId val="{0000000F-83E0-4716-877A-8084D4846F88}"/>
              </c:ext>
            </c:extLst>
          </c:dPt>
          <c:dPt>
            <c:idx val="8"/>
            <c:invertIfNegative val="1"/>
            <c:bubble3D val="0"/>
            <c:spPr>
              <a:solidFill>
                <a:srgbClr val="E6E5E5"/>
              </a:solidFill>
            </c:spPr>
            <c:extLst>
              <c:ext xmlns:c16="http://schemas.microsoft.com/office/drawing/2014/chart" uri="{C3380CC4-5D6E-409C-BE32-E72D297353CC}">
                <c16:uniqueId val="{00000011-83E0-4716-877A-8084D4846F88}"/>
              </c:ext>
            </c:extLst>
          </c:dPt>
          <c:dPt>
            <c:idx val="9"/>
            <c:invertIfNegative val="1"/>
            <c:bubble3D val="0"/>
            <c:spPr>
              <a:solidFill>
                <a:srgbClr val="E6E5E5"/>
              </a:solidFill>
            </c:spPr>
            <c:extLst>
              <c:ext xmlns:c16="http://schemas.microsoft.com/office/drawing/2014/chart" uri="{C3380CC4-5D6E-409C-BE32-E72D297353CC}">
                <c16:uniqueId val="{00000013-83E0-4716-877A-8084D4846F88}"/>
              </c:ext>
            </c:extLst>
          </c:dPt>
          <c:dPt>
            <c:idx val="10"/>
            <c:invertIfNegative val="1"/>
            <c:bubble3D val="0"/>
            <c:spPr>
              <a:solidFill>
                <a:srgbClr val="E6E5E5"/>
              </a:solidFill>
            </c:spPr>
            <c:extLst>
              <c:ext xmlns:c16="http://schemas.microsoft.com/office/drawing/2014/chart" uri="{C3380CC4-5D6E-409C-BE32-E72D297353CC}">
                <c16:uniqueId val="{00000015-83E0-4716-877A-8084D4846F88}"/>
              </c:ext>
            </c:extLst>
          </c:dPt>
          <c:dPt>
            <c:idx val="11"/>
            <c:invertIfNegative val="1"/>
            <c:bubble3D val="0"/>
            <c:spPr>
              <a:solidFill>
                <a:srgbClr val="E6E5E5"/>
              </a:solidFill>
            </c:spPr>
            <c:extLst>
              <c:ext xmlns:c16="http://schemas.microsoft.com/office/drawing/2014/chart" uri="{C3380CC4-5D6E-409C-BE32-E72D297353CC}">
                <c16:uniqueId val="{00000017-83E0-4716-877A-8084D4846F88}"/>
              </c:ext>
            </c:extLst>
          </c:dPt>
          <c:dPt>
            <c:idx val="12"/>
            <c:invertIfNegative val="1"/>
            <c:bubble3D val="0"/>
            <c:spPr>
              <a:solidFill>
                <a:srgbClr val="E6E5E5"/>
              </a:solidFill>
            </c:spPr>
            <c:extLst>
              <c:ext xmlns:c16="http://schemas.microsoft.com/office/drawing/2014/chart" uri="{C3380CC4-5D6E-409C-BE32-E72D297353CC}">
                <c16:uniqueId val="{00000019-83E0-4716-877A-8084D4846F88}"/>
              </c:ext>
            </c:extLst>
          </c:dPt>
          <c:dPt>
            <c:idx val="13"/>
            <c:invertIfNegative val="1"/>
            <c:bubble3D val="0"/>
            <c:spPr>
              <a:solidFill>
                <a:srgbClr val="E6E5E5"/>
              </a:solidFill>
            </c:spPr>
            <c:extLst>
              <c:ext xmlns:c16="http://schemas.microsoft.com/office/drawing/2014/chart" uri="{C3380CC4-5D6E-409C-BE32-E72D297353CC}">
                <c16:uniqueId val="{0000001B-83E0-4716-877A-8084D4846F88}"/>
              </c:ext>
            </c:extLst>
          </c:dPt>
          <c:dPt>
            <c:idx val="14"/>
            <c:invertIfNegative val="0"/>
            <c:bubble3D val="0"/>
            <c:spPr>
              <a:solidFill>
                <a:srgbClr val="E6E5E5"/>
              </a:solidFill>
              <a:ln>
                <a:noFill/>
              </a:ln>
              <a:effectLst/>
            </c:spPr>
            <c:extLst>
              <c:ext xmlns:c16="http://schemas.microsoft.com/office/drawing/2014/chart" uri="{C3380CC4-5D6E-409C-BE32-E72D297353CC}">
                <c16:uniqueId val="{0000001D-83E0-4716-877A-8084D4846F88}"/>
              </c:ext>
            </c:extLst>
          </c:dPt>
          <c:dPt>
            <c:idx val="15"/>
            <c:invertIfNegative val="1"/>
            <c:bubble3D val="0"/>
            <c:spPr>
              <a:solidFill>
                <a:srgbClr val="E6E5E5"/>
              </a:solidFill>
            </c:spPr>
            <c:extLst>
              <c:ext xmlns:c16="http://schemas.microsoft.com/office/drawing/2014/chart" uri="{C3380CC4-5D6E-409C-BE32-E72D297353CC}">
                <c16:uniqueId val="{0000001F-83E0-4716-877A-8084D4846F88}"/>
              </c:ext>
            </c:extLst>
          </c:dPt>
          <c:dPt>
            <c:idx val="16"/>
            <c:invertIfNegative val="1"/>
            <c:bubble3D val="0"/>
            <c:spPr>
              <a:solidFill>
                <a:srgbClr val="E6E5E5"/>
              </a:solidFill>
            </c:spPr>
            <c:extLst>
              <c:ext xmlns:c16="http://schemas.microsoft.com/office/drawing/2014/chart" uri="{C3380CC4-5D6E-409C-BE32-E72D297353CC}">
                <c16:uniqueId val="{00000021-83E0-4716-877A-8084D4846F88}"/>
              </c:ext>
            </c:extLst>
          </c:dPt>
          <c:dPt>
            <c:idx val="17"/>
            <c:invertIfNegative val="0"/>
            <c:bubble3D val="0"/>
            <c:spPr>
              <a:solidFill>
                <a:srgbClr val="E6E5E5"/>
              </a:solidFill>
              <a:ln>
                <a:noFill/>
              </a:ln>
              <a:effectLst/>
            </c:spPr>
            <c:extLst>
              <c:ext xmlns:c16="http://schemas.microsoft.com/office/drawing/2014/chart" uri="{C3380CC4-5D6E-409C-BE32-E72D297353CC}">
                <c16:uniqueId val="{00000023-83E0-4716-877A-8084D4846F88}"/>
              </c:ext>
            </c:extLst>
          </c:dPt>
          <c:dPt>
            <c:idx val="18"/>
            <c:invertIfNegative val="1"/>
            <c:bubble3D val="0"/>
            <c:spPr>
              <a:solidFill>
                <a:srgbClr val="E6E5E5"/>
              </a:solidFill>
            </c:spPr>
            <c:extLst>
              <c:ext xmlns:c16="http://schemas.microsoft.com/office/drawing/2014/chart" uri="{C3380CC4-5D6E-409C-BE32-E72D297353CC}">
                <c16:uniqueId val="{00000025-83E0-4716-877A-8084D4846F88}"/>
              </c:ext>
            </c:extLst>
          </c:dPt>
          <c:dPt>
            <c:idx val="19"/>
            <c:invertIfNegative val="1"/>
            <c:bubble3D val="0"/>
            <c:spPr>
              <a:solidFill>
                <a:srgbClr val="E6E5E5"/>
              </a:solidFill>
            </c:spPr>
            <c:extLst>
              <c:ext xmlns:c16="http://schemas.microsoft.com/office/drawing/2014/chart" uri="{C3380CC4-5D6E-409C-BE32-E72D297353CC}">
                <c16:uniqueId val="{00000027-83E0-4716-877A-8084D4846F88}"/>
              </c:ext>
            </c:extLst>
          </c:dPt>
          <c:dPt>
            <c:idx val="20"/>
            <c:invertIfNegative val="1"/>
            <c:bubble3D val="0"/>
            <c:spPr>
              <a:solidFill>
                <a:srgbClr val="E6E5E5"/>
              </a:solidFill>
            </c:spPr>
            <c:extLst>
              <c:ext xmlns:c16="http://schemas.microsoft.com/office/drawing/2014/chart" uri="{C3380CC4-5D6E-409C-BE32-E72D297353CC}">
                <c16:uniqueId val="{00000029-83E0-4716-877A-8084D4846F88}"/>
              </c:ext>
            </c:extLst>
          </c:dPt>
          <c:dPt>
            <c:idx val="21"/>
            <c:invertIfNegative val="1"/>
            <c:bubble3D val="0"/>
            <c:spPr>
              <a:solidFill>
                <a:srgbClr val="E6E5E5"/>
              </a:solidFill>
            </c:spPr>
            <c:extLst>
              <c:ext xmlns:c16="http://schemas.microsoft.com/office/drawing/2014/chart" uri="{C3380CC4-5D6E-409C-BE32-E72D297353CC}">
                <c16:uniqueId val="{0000002B-83E0-4716-877A-8084D4846F88}"/>
              </c:ext>
            </c:extLst>
          </c:dPt>
          <c:dPt>
            <c:idx val="22"/>
            <c:invertIfNegative val="1"/>
            <c:bubble3D val="0"/>
            <c:spPr>
              <a:solidFill>
                <a:srgbClr val="E6E5E5"/>
              </a:solidFill>
            </c:spPr>
            <c:extLst>
              <c:ext xmlns:c16="http://schemas.microsoft.com/office/drawing/2014/chart" uri="{C3380CC4-5D6E-409C-BE32-E72D297353CC}">
                <c16:uniqueId val="{0000002D-83E0-4716-877A-8084D4846F88}"/>
              </c:ext>
            </c:extLst>
          </c:dPt>
          <c:dPt>
            <c:idx val="23"/>
            <c:invertIfNegative val="1"/>
            <c:bubble3D val="0"/>
            <c:spPr>
              <a:solidFill>
                <a:srgbClr val="E6E5E5"/>
              </a:solidFill>
            </c:spPr>
            <c:extLst>
              <c:ext xmlns:c16="http://schemas.microsoft.com/office/drawing/2014/chart" uri="{C3380CC4-5D6E-409C-BE32-E72D297353CC}">
                <c16:uniqueId val="{0000002F-83E0-4716-877A-8084D4846F88}"/>
              </c:ext>
            </c:extLst>
          </c:dPt>
          <c:dPt>
            <c:idx val="24"/>
            <c:invertIfNegative val="1"/>
            <c:bubble3D val="0"/>
            <c:spPr>
              <a:solidFill>
                <a:srgbClr val="E6E5E5"/>
              </a:solidFill>
            </c:spPr>
            <c:extLst>
              <c:ext xmlns:c16="http://schemas.microsoft.com/office/drawing/2014/chart" uri="{C3380CC4-5D6E-409C-BE32-E72D297353CC}">
                <c16:uniqueId val="{00000031-83E0-4716-877A-8084D4846F88}"/>
              </c:ext>
            </c:extLst>
          </c:dPt>
          <c:dPt>
            <c:idx val="25"/>
            <c:invertIfNegative val="1"/>
            <c:bubble3D val="0"/>
            <c:spPr>
              <a:solidFill>
                <a:srgbClr val="E6E5E5"/>
              </a:solidFill>
            </c:spPr>
            <c:extLst>
              <c:ext xmlns:c16="http://schemas.microsoft.com/office/drawing/2014/chart" uri="{C3380CC4-5D6E-409C-BE32-E72D297353CC}">
                <c16:uniqueId val="{00000033-83E0-4716-877A-8084D4846F88}"/>
              </c:ext>
            </c:extLst>
          </c:dPt>
          <c:dPt>
            <c:idx val="26"/>
            <c:invertIfNegative val="1"/>
            <c:bubble3D val="0"/>
            <c:spPr>
              <a:solidFill>
                <a:srgbClr val="E6E5E5"/>
              </a:solidFill>
            </c:spPr>
            <c:extLst>
              <c:ext xmlns:c16="http://schemas.microsoft.com/office/drawing/2014/chart" uri="{C3380CC4-5D6E-409C-BE32-E72D297353CC}">
                <c16:uniqueId val="{00000035-83E0-4716-877A-8084D4846F88}"/>
              </c:ext>
            </c:extLst>
          </c:dPt>
          <c:dPt>
            <c:idx val="27"/>
            <c:invertIfNegative val="1"/>
            <c:bubble3D val="0"/>
            <c:spPr>
              <a:solidFill>
                <a:srgbClr val="E6E5E5"/>
              </a:solidFill>
            </c:spPr>
            <c:extLst>
              <c:ext xmlns:c16="http://schemas.microsoft.com/office/drawing/2014/chart" uri="{C3380CC4-5D6E-409C-BE32-E72D297353CC}">
                <c16:uniqueId val="{00000037-83E0-4716-877A-8084D4846F88}"/>
              </c:ext>
            </c:extLst>
          </c:dPt>
          <c:dPt>
            <c:idx val="28"/>
            <c:invertIfNegative val="1"/>
            <c:bubble3D val="0"/>
            <c:spPr>
              <a:solidFill>
                <a:srgbClr val="E6E5E5"/>
              </a:solidFill>
            </c:spPr>
            <c:extLst>
              <c:ext xmlns:c16="http://schemas.microsoft.com/office/drawing/2014/chart" uri="{C3380CC4-5D6E-409C-BE32-E72D297353CC}">
                <c16:uniqueId val="{00000039-83E0-4716-877A-8084D4846F88}"/>
              </c:ext>
            </c:extLst>
          </c:dPt>
          <c:dPt>
            <c:idx val="29"/>
            <c:invertIfNegative val="1"/>
            <c:bubble3D val="0"/>
            <c:spPr>
              <a:solidFill>
                <a:srgbClr val="E6E5E5"/>
              </a:solidFill>
            </c:spPr>
            <c:extLst>
              <c:ext xmlns:c16="http://schemas.microsoft.com/office/drawing/2014/chart" uri="{C3380CC4-5D6E-409C-BE32-E72D297353CC}">
                <c16:uniqueId val="{0000003B-83E0-4716-877A-8084D4846F88}"/>
              </c:ext>
            </c:extLst>
          </c:dPt>
          <c:dPt>
            <c:idx val="30"/>
            <c:invertIfNegative val="1"/>
            <c:bubble3D val="0"/>
            <c:spPr>
              <a:solidFill>
                <a:srgbClr val="E6E5E5"/>
              </a:solidFill>
            </c:spPr>
            <c:extLst>
              <c:ext xmlns:c16="http://schemas.microsoft.com/office/drawing/2014/chart" uri="{C3380CC4-5D6E-409C-BE32-E72D297353CC}">
                <c16:uniqueId val="{0000003D-83E0-4716-877A-8084D4846F88}"/>
              </c:ext>
            </c:extLst>
          </c:dPt>
          <c:dPt>
            <c:idx val="31"/>
            <c:invertIfNegative val="1"/>
            <c:bubble3D val="0"/>
            <c:spPr>
              <a:solidFill>
                <a:srgbClr val="E6E5E5"/>
              </a:solidFill>
            </c:spPr>
            <c:extLst>
              <c:ext xmlns:c16="http://schemas.microsoft.com/office/drawing/2014/chart" uri="{C3380CC4-5D6E-409C-BE32-E72D297353CC}">
                <c16:uniqueId val="{0000003F-83E0-4716-877A-8084D4846F88}"/>
              </c:ext>
            </c:extLst>
          </c:dPt>
          <c:dPt>
            <c:idx val="32"/>
            <c:invertIfNegative val="0"/>
            <c:bubble3D val="0"/>
            <c:spPr>
              <a:solidFill>
                <a:srgbClr val="E6E5E5"/>
              </a:solidFill>
              <a:ln>
                <a:noFill/>
              </a:ln>
              <a:effectLst/>
            </c:spPr>
            <c:extLst>
              <c:ext xmlns:c16="http://schemas.microsoft.com/office/drawing/2014/chart" uri="{C3380CC4-5D6E-409C-BE32-E72D297353CC}">
                <c16:uniqueId val="{00000041-83E0-4716-877A-8084D4846F88}"/>
              </c:ext>
            </c:extLst>
          </c:dPt>
          <c:dPt>
            <c:idx val="33"/>
            <c:invertIfNegative val="1"/>
            <c:bubble3D val="0"/>
            <c:spPr>
              <a:solidFill>
                <a:srgbClr val="E6E5E5"/>
              </a:solidFill>
            </c:spPr>
            <c:extLst>
              <c:ext xmlns:c16="http://schemas.microsoft.com/office/drawing/2014/chart" uri="{C3380CC4-5D6E-409C-BE32-E72D297353CC}">
                <c16:uniqueId val="{00000043-83E0-4716-877A-8084D4846F88}"/>
              </c:ext>
            </c:extLst>
          </c:dPt>
          <c:dPt>
            <c:idx val="34"/>
            <c:invertIfNegative val="1"/>
            <c:bubble3D val="0"/>
            <c:spPr>
              <a:solidFill>
                <a:srgbClr val="E6E5E5"/>
              </a:solidFill>
            </c:spPr>
            <c:extLst>
              <c:ext xmlns:c16="http://schemas.microsoft.com/office/drawing/2014/chart" uri="{C3380CC4-5D6E-409C-BE32-E72D297353CC}">
                <c16:uniqueId val="{00000045-83E0-4716-877A-8084D4846F88}"/>
              </c:ext>
            </c:extLst>
          </c:dPt>
          <c:dPt>
            <c:idx val="35"/>
            <c:invertIfNegative val="1"/>
            <c:bubble3D val="0"/>
            <c:spPr>
              <a:solidFill>
                <a:srgbClr val="E6E5E5"/>
              </a:solidFill>
            </c:spPr>
            <c:extLst>
              <c:ext xmlns:c16="http://schemas.microsoft.com/office/drawing/2014/chart" uri="{C3380CC4-5D6E-409C-BE32-E72D297353CC}">
                <c16:uniqueId val="{00000047-83E0-4716-877A-8084D4846F88}"/>
              </c:ext>
            </c:extLst>
          </c:dPt>
          <c:dPt>
            <c:idx val="36"/>
            <c:invertIfNegative val="1"/>
            <c:bubble3D val="0"/>
            <c:spPr>
              <a:solidFill>
                <a:srgbClr val="E6E5E5"/>
              </a:solidFill>
            </c:spPr>
            <c:extLst>
              <c:ext xmlns:c16="http://schemas.microsoft.com/office/drawing/2014/chart" uri="{C3380CC4-5D6E-409C-BE32-E72D297353CC}">
                <c16:uniqueId val="{00000049-83E0-4716-877A-8084D4846F88}"/>
              </c:ext>
            </c:extLst>
          </c:dPt>
          <c:dPt>
            <c:idx val="37"/>
            <c:invertIfNegative val="1"/>
            <c:bubble3D val="0"/>
            <c:spPr>
              <a:solidFill>
                <a:srgbClr val="E6E5E5"/>
              </a:solidFill>
            </c:spPr>
            <c:extLst>
              <c:ext xmlns:c16="http://schemas.microsoft.com/office/drawing/2014/chart" uri="{C3380CC4-5D6E-409C-BE32-E72D297353CC}">
                <c16:uniqueId val="{0000004B-83E0-4716-877A-8084D4846F88}"/>
              </c:ext>
            </c:extLst>
          </c:dPt>
          <c:dPt>
            <c:idx val="38"/>
            <c:invertIfNegative val="1"/>
            <c:bubble3D val="0"/>
            <c:spPr>
              <a:solidFill>
                <a:srgbClr val="E6E5E5"/>
              </a:solidFill>
            </c:spPr>
            <c:extLst>
              <c:ext xmlns:c16="http://schemas.microsoft.com/office/drawing/2014/chart" uri="{C3380CC4-5D6E-409C-BE32-E72D297353CC}">
                <c16:uniqueId val="{0000004D-83E0-4716-877A-8084D4846F88}"/>
              </c:ext>
            </c:extLst>
          </c:dPt>
          <c:dPt>
            <c:idx val="39"/>
            <c:invertIfNegative val="1"/>
            <c:bubble3D val="0"/>
            <c:spPr>
              <a:solidFill>
                <a:srgbClr val="E6E5E5"/>
              </a:solidFill>
            </c:spPr>
            <c:extLst>
              <c:ext xmlns:c16="http://schemas.microsoft.com/office/drawing/2014/chart" uri="{C3380CC4-5D6E-409C-BE32-E72D297353CC}">
                <c16:uniqueId val="{0000004F-83E0-4716-877A-8084D4846F88}"/>
              </c:ext>
            </c:extLst>
          </c:dPt>
          <c:dPt>
            <c:idx val="40"/>
            <c:invertIfNegative val="1"/>
            <c:bubble3D val="0"/>
            <c:spPr>
              <a:solidFill>
                <a:srgbClr val="E6E5E5"/>
              </a:solidFill>
            </c:spPr>
            <c:extLst>
              <c:ext xmlns:c16="http://schemas.microsoft.com/office/drawing/2014/chart" uri="{C3380CC4-5D6E-409C-BE32-E72D297353CC}">
                <c16:uniqueId val="{00000051-83E0-4716-877A-8084D4846F88}"/>
              </c:ext>
            </c:extLst>
          </c:dPt>
          <c:dPt>
            <c:idx val="41"/>
            <c:invertIfNegative val="1"/>
            <c:bubble3D val="0"/>
            <c:spPr>
              <a:solidFill>
                <a:srgbClr val="E6E5E5"/>
              </a:solidFill>
            </c:spPr>
            <c:extLst>
              <c:ext xmlns:c16="http://schemas.microsoft.com/office/drawing/2014/chart" uri="{C3380CC4-5D6E-409C-BE32-E72D297353CC}">
                <c16:uniqueId val="{00000053-83E0-4716-877A-8084D4846F88}"/>
              </c:ext>
            </c:extLst>
          </c:dPt>
          <c:dPt>
            <c:idx val="42"/>
            <c:invertIfNegative val="1"/>
            <c:bubble3D val="0"/>
            <c:spPr>
              <a:solidFill>
                <a:srgbClr val="E6E5E5"/>
              </a:solidFill>
            </c:spPr>
            <c:extLst>
              <c:ext xmlns:c16="http://schemas.microsoft.com/office/drawing/2014/chart" uri="{C3380CC4-5D6E-409C-BE32-E72D297353CC}">
                <c16:uniqueId val="{00000055-83E0-4716-877A-8084D4846F88}"/>
              </c:ext>
            </c:extLst>
          </c:dPt>
          <c:dPt>
            <c:idx val="43"/>
            <c:invertIfNegative val="1"/>
            <c:bubble3D val="0"/>
            <c:spPr>
              <a:solidFill>
                <a:srgbClr val="E6E5E5"/>
              </a:solidFill>
            </c:spPr>
            <c:extLst>
              <c:ext xmlns:c16="http://schemas.microsoft.com/office/drawing/2014/chart" uri="{C3380CC4-5D6E-409C-BE32-E72D297353CC}">
                <c16:uniqueId val="{00000057-83E0-4716-877A-8084D4846F88}"/>
              </c:ext>
            </c:extLst>
          </c:dPt>
          <c:dPt>
            <c:idx val="44"/>
            <c:invertIfNegative val="0"/>
            <c:bubble3D val="0"/>
            <c:spPr>
              <a:solidFill>
                <a:srgbClr val="E6E5E5"/>
              </a:solidFill>
              <a:ln>
                <a:noFill/>
              </a:ln>
              <a:effectLst/>
            </c:spPr>
            <c:extLst>
              <c:ext xmlns:c16="http://schemas.microsoft.com/office/drawing/2014/chart" uri="{C3380CC4-5D6E-409C-BE32-E72D297353CC}">
                <c16:uniqueId val="{00000059-83E0-4716-877A-8084D4846F88}"/>
              </c:ext>
            </c:extLst>
          </c:dPt>
          <c:dPt>
            <c:idx val="45"/>
            <c:invertIfNegative val="1"/>
            <c:bubble3D val="0"/>
            <c:spPr>
              <a:solidFill>
                <a:srgbClr val="E6E5E5"/>
              </a:solidFill>
            </c:spPr>
            <c:extLst>
              <c:ext xmlns:c16="http://schemas.microsoft.com/office/drawing/2014/chart" uri="{C3380CC4-5D6E-409C-BE32-E72D297353CC}">
                <c16:uniqueId val="{0000005B-83E0-4716-877A-8084D4846F88}"/>
              </c:ext>
            </c:extLst>
          </c:dPt>
          <c:dPt>
            <c:idx val="46"/>
            <c:invertIfNegative val="1"/>
            <c:bubble3D val="0"/>
            <c:spPr>
              <a:solidFill>
                <a:srgbClr val="E6E5E5"/>
              </a:solidFill>
            </c:spPr>
            <c:extLst>
              <c:ext xmlns:c16="http://schemas.microsoft.com/office/drawing/2014/chart" uri="{C3380CC4-5D6E-409C-BE32-E72D297353CC}">
                <c16:uniqueId val="{0000005D-83E0-4716-877A-8084D4846F88}"/>
              </c:ext>
            </c:extLst>
          </c:dPt>
          <c:dPt>
            <c:idx val="47"/>
            <c:invertIfNegative val="1"/>
            <c:bubble3D val="0"/>
            <c:spPr>
              <a:solidFill>
                <a:srgbClr val="E6E5E5"/>
              </a:solidFill>
            </c:spPr>
            <c:extLst>
              <c:ext xmlns:c16="http://schemas.microsoft.com/office/drawing/2014/chart" uri="{C3380CC4-5D6E-409C-BE32-E72D297353CC}">
                <c16:uniqueId val="{0000005F-83E0-4716-877A-8084D4846F88}"/>
              </c:ext>
            </c:extLst>
          </c:dPt>
          <c:dPt>
            <c:idx val="48"/>
            <c:invertIfNegative val="1"/>
            <c:bubble3D val="0"/>
            <c:spPr>
              <a:solidFill>
                <a:srgbClr val="E6E5E5"/>
              </a:solidFill>
            </c:spPr>
            <c:extLst>
              <c:ext xmlns:c16="http://schemas.microsoft.com/office/drawing/2014/chart" uri="{C3380CC4-5D6E-409C-BE32-E72D297353CC}">
                <c16:uniqueId val="{00000061-83E0-4716-877A-8084D4846F88}"/>
              </c:ext>
            </c:extLst>
          </c:dPt>
          <c:dPt>
            <c:idx val="49"/>
            <c:invertIfNegative val="0"/>
            <c:bubble3D val="0"/>
            <c:spPr>
              <a:solidFill>
                <a:srgbClr val="E6E5E5"/>
              </a:solidFill>
              <a:ln>
                <a:noFill/>
              </a:ln>
              <a:effectLst/>
            </c:spPr>
            <c:extLst>
              <c:ext xmlns:c16="http://schemas.microsoft.com/office/drawing/2014/chart" uri="{C3380CC4-5D6E-409C-BE32-E72D297353CC}">
                <c16:uniqueId val="{00000063-83E0-4716-877A-8084D4846F88}"/>
              </c:ext>
            </c:extLst>
          </c:dPt>
          <c:dPt>
            <c:idx val="50"/>
            <c:invertIfNegative val="0"/>
            <c:bubble3D val="0"/>
            <c:spPr>
              <a:solidFill>
                <a:srgbClr val="E6E5E5"/>
              </a:solidFill>
              <a:ln>
                <a:noFill/>
              </a:ln>
              <a:effectLst/>
            </c:spPr>
            <c:extLst>
              <c:ext xmlns:c16="http://schemas.microsoft.com/office/drawing/2014/chart" uri="{C3380CC4-5D6E-409C-BE32-E72D297353CC}">
                <c16:uniqueId val="{00000065-83E0-4716-877A-8084D4846F88}"/>
              </c:ext>
            </c:extLst>
          </c:dPt>
          <c:dPt>
            <c:idx val="51"/>
            <c:invertIfNegative val="1"/>
            <c:bubble3D val="0"/>
            <c:spPr>
              <a:solidFill>
                <a:srgbClr val="E6E5E5"/>
              </a:solidFill>
            </c:spPr>
            <c:extLst>
              <c:ext xmlns:c16="http://schemas.microsoft.com/office/drawing/2014/chart" uri="{C3380CC4-5D6E-409C-BE32-E72D297353CC}">
                <c16:uniqueId val="{00000067-83E0-4716-877A-8084D4846F88}"/>
              </c:ext>
            </c:extLst>
          </c:dPt>
          <c:dPt>
            <c:idx val="52"/>
            <c:invertIfNegative val="1"/>
            <c:bubble3D val="0"/>
            <c:spPr>
              <a:solidFill>
                <a:srgbClr val="E6E5E5"/>
              </a:solidFill>
            </c:spPr>
            <c:extLst>
              <c:ext xmlns:c16="http://schemas.microsoft.com/office/drawing/2014/chart" uri="{C3380CC4-5D6E-409C-BE32-E72D297353CC}">
                <c16:uniqueId val="{00000069-83E0-4716-877A-8084D4846F88}"/>
              </c:ext>
            </c:extLst>
          </c:dPt>
          <c:dPt>
            <c:idx val="53"/>
            <c:invertIfNegative val="1"/>
            <c:bubble3D val="0"/>
            <c:spPr>
              <a:solidFill>
                <a:srgbClr val="E6E5E5"/>
              </a:solidFill>
            </c:spPr>
            <c:extLst>
              <c:ext xmlns:c16="http://schemas.microsoft.com/office/drawing/2014/chart" uri="{C3380CC4-5D6E-409C-BE32-E72D297353CC}">
                <c16:uniqueId val="{0000006B-83E0-4716-877A-8084D4846F88}"/>
              </c:ext>
            </c:extLst>
          </c:dPt>
          <c:dPt>
            <c:idx val="54"/>
            <c:invertIfNegative val="1"/>
            <c:bubble3D val="0"/>
            <c:spPr>
              <a:solidFill>
                <a:srgbClr val="E6E5E5"/>
              </a:solidFill>
            </c:spPr>
            <c:extLst>
              <c:ext xmlns:c16="http://schemas.microsoft.com/office/drawing/2014/chart" uri="{C3380CC4-5D6E-409C-BE32-E72D297353CC}">
                <c16:uniqueId val="{0000006D-83E0-4716-877A-8084D4846F88}"/>
              </c:ext>
            </c:extLst>
          </c:dPt>
          <c:dPt>
            <c:idx val="55"/>
            <c:invertIfNegative val="1"/>
            <c:bubble3D val="0"/>
            <c:spPr>
              <a:solidFill>
                <a:srgbClr val="E6E5E5"/>
              </a:solidFill>
            </c:spPr>
            <c:extLst>
              <c:ext xmlns:c16="http://schemas.microsoft.com/office/drawing/2014/chart" uri="{C3380CC4-5D6E-409C-BE32-E72D297353CC}">
                <c16:uniqueId val="{0000006F-83E0-4716-877A-8084D4846F88}"/>
              </c:ext>
            </c:extLst>
          </c:dPt>
          <c:dPt>
            <c:idx val="56"/>
            <c:invertIfNegative val="1"/>
            <c:bubble3D val="0"/>
            <c:spPr>
              <a:solidFill>
                <a:srgbClr val="E6E5E5"/>
              </a:solidFill>
            </c:spPr>
            <c:extLst>
              <c:ext xmlns:c16="http://schemas.microsoft.com/office/drawing/2014/chart" uri="{C3380CC4-5D6E-409C-BE32-E72D297353CC}">
                <c16:uniqueId val="{00000071-83E0-4716-877A-8084D4846F88}"/>
              </c:ext>
            </c:extLst>
          </c:dPt>
          <c:dPt>
            <c:idx val="57"/>
            <c:invertIfNegative val="1"/>
            <c:bubble3D val="0"/>
            <c:spPr>
              <a:solidFill>
                <a:srgbClr val="E6E5E5"/>
              </a:solidFill>
            </c:spPr>
            <c:extLst>
              <c:ext xmlns:c16="http://schemas.microsoft.com/office/drawing/2014/chart" uri="{C3380CC4-5D6E-409C-BE32-E72D297353CC}">
                <c16:uniqueId val="{00000073-83E0-4716-877A-8084D4846F88}"/>
              </c:ext>
            </c:extLst>
          </c:dPt>
          <c:dPt>
            <c:idx val="58"/>
            <c:invertIfNegative val="1"/>
            <c:bubble3D val="0"/>
            <c:spPr>
              <a:solidFill>
                <a:srgbClr val="E6E5E5"/>
              </a:solidFill>
            </c:spPr>
            <c:extLst>
              <c:ext xmlns:c16="http://schemas.microsoft.com/office/drawing/2014/chart" uri="{C3380CC4-5D6E-409C-BE32-E72D297353CC}">
                <c16:uniqueId val="{00000075-83E0-4716-877A-8084D4846F88}"/>
              </c:ext>
            </c:extLst>
          </c:dPt>
          <c:dPt>
            <c:idx val="59"/>
            <c:invertIfNegative val="1"/>
            <c:bubble3D val="0"/>
            <c:spPr>
              <a:solidFill>
                <a:srgbClr val="E6E5E5"/>
              </a:solidFill>
            </c:spPr>
            <c:extLst>
              <c:ext xmlns:c16="http://schemas.microsoft.com/office/drawing/2014/chart" uri="{C3380CC4-5D6E-409C-BE32-E72D297353CC}">
                <c16:uniqueId val="{00000077-83E0-4716-877A-8084D4846F88}"/>
              </c:ext>
            </c:extLst>
          </c:dPt>
          <c:dPt>
            <c:idx val="60"/>
            <c:invertIfNegative val="1"/>
            <c:bubble3D val="0"/>
            <c:spPr>
              <a:solidFill>
                <a:srgbClr val="E6E5E5"/>
              </a:solidFill>
            </c:spPr>
            <c:extLst>
              <c:ext xmlns:c16="http://schemas.microsoft.com/office/drawing/2014/chart" uri="{C3380CC4-5D6E-409C-BE32-E72D297353CC}">
                <c16:uniqueId val="{00000079-83E0-4716-877A-8084D4846F88}"/>
              </c:ext>
            </c:extLst>
          </c:dPt>
          <c:dPt>
            <c:idx val="61"/>
            <c:invertIfNegative val="1"/>
            <c:bubble3D val="0"/>
            <c:spPr>
              <a:solidFill>
                <a:srgbClr val="E6E5E5"/>
              </a:solidFill>
            </c:spPr>
            <c:extLst>
              <c:ext xmlns:c16="http://schemas.microsoft.com/office/drawing/2014/chart" uri="{C3380CC4-5D6E-409C-BE32-E72D297353CC}">
                <c16:uniqueId val="{0000007B-83E0-4716-877A-8084D4846F88}"/>
              </c:ext>
            </c:extLst>
          </c:dPt>
          <c:dPt>
            <c:idx val="62"/>
            <c:invertIfNegative val="1"/>
            <c:bubble3D val="0"/>
            <c:spPr>
              <a:solidFill>
                <a:srgbClr val="E6E5E5"/>
              </a:solidFill>
            </c:spPr>
            <c:extLst>
              <c:ext xmlns:c16="http://schemas.microsoft.com/office/drawing/2014/chart" uri="{C3380CC4-5D6E-409C-BE32-E72D297353CC}">
                <c16:uniqueId val="{0000007D-83E0-4716-877A-8084D4846F88}"/>
              </c:ext>
            </c:extLst>
          </c:dPt>
          <c:dPt>
            <c:idx val="63"/>
            <c:invertIfNegative val="1"/>
            <c:bubble3D val="0"/>
            <c:spPr>
              <a:solidFill>
                <a:srgbClr val="E6E5E5"/>
              </a:solidFill>
            </c:spPr>
            <c:extLst>
              <c:ext xmlns:c16="http://schemas.microsoft.com/office/drawing/2014/chart" uri="{C3380CC4-5D6E-409C-BE32-E72D297353CC}">
                <c16:uniqueId val="{0000007F-83E0-4716-877A-8084D4846F88}"/>
              </c:ext>
            </c:extLst>
          </c:dPt>
          <c:dPt>
            <c:idx val="64"/>
            <c:invertIfNegative val="1"/>
            <c:bubble3D val="0"/>
            <c:spPr>
              <a:solidFill>
                <a:srgbClr val="E6E5E5"/>
              </a:solidFill>
            </c:spPr>
            <c:extLst>
              <c:ext xmlns:c16="http://schemas.microsoft.com/office/drawing/2014/chart" uri="{C3380CC4-5D6E-409C-BE32-E72D297353CC}">
                <c16:uniqueId val="{00000081-83E0-4716-877A-8084D4846F88}"/>
              </c:ext>
            </c:extLst>
          </c:dPt>
          <c:dPt>
            <c:idx val="65"/>
            <c:invertIfNegative val="1"/>
            <c:bubble3D val="0"/>
            <c:spPr>
              <a:solidFill>
                <a:srgbClr val="E6E5E5"/>
              </a:solidFill>
            </c:spPr>
            <c:extLst>
              <c:ext xmlns:c16="http://schemas.microsoft.com/office/drawing/2014/chart" uri="{C3380CC4-5D6E-409C-BE32-E72D297353CC}">
                <c16:uniqueId val="{00000083-83E0-4716-877A-8084D4846F88}"/>
              </c:ext>
            </c:extLst>
          </c:dPt>
          <c:dPt>
            <c:idx val="66"/>
            <c:invertIfNegative val="1"/>
            <c:bubble3D val="0"/>
            <c:spPr>
              <a:solidFill>
                <a:srgbClr val="C00000"/>
              </a:solidFill>
            </c:spPr>
            <c:extLst>
              <c:ext xmlns:c16="http://schemas.microsoft.com/office/drawing/2014/chart" uri="{C3380CC4-5D6E-409C-BE32-E72D297353CC}">
                <c16:uniqueId val="{00000085-83E0-4716-877A-8084D4846F88}"/>
              </c:ext>
            </c:extLst>
          </c:dPt>
          <c:dPt>
            <c:idx val="67"/>
            <c:invertIfNegative val="1"/>
            <c:bubble3D val="0"/>
            <c:spPr>
              <a:solidFill>
                <a:srgbClr val="E6E5E5"/>
              </a:solidFill>
            </c:spPr>
            <c:extLst>
              <c:ext xmlns:c16="http://schemas.microsoft.com/office/drawing/2014/chart" uri="{C3380CC4-5D6E-409C-BE32-E72D297353CC}">
                <c16:uniqueId val="{00000087-83E0-4716-877A-8084D4846F88}"/>
              </c:ext>
            </c:extLst>
          </c:dPt>
          <c:dPt>
            <c:idx val="68"/>
            <c:invertIfNegative val="1"/>
            <c:bubble3D val="0"/>
            <c:spPr>
              <a:solidFill>
                <a:srgbClr val="E6E5E5"/>
              </a:solidFill>
            </c:spPr>
            <c:extLst>
              <c:ext xmlns:c16="http://schemas.microsoft.com/office/drawing/2014/chart" uri="{C3380CC4-5D6E-409C-BE32-E72D297353CC}">
                <c16:uniqueId val="{00000089-83E0-4716-877A-8084D4846F88}"/>
              </c:ext>
            </c:extLst>
          </c:dPt>
          <c:dPt>
            <c:idx val="69"/>
            <c:invertIfNegative val="1"/>
            <c:bubble3D val="0"/>
            <c:spPr>
              <a:solidFill>
                <a:srgbClr val="E6E5E5"/>
              </a:solidFill>
            </c:spPr>
            <c:extLst>
              <c:ext xmlns:c16="http://schemas.microsoft.com/office/drawing/2014/chart" uri="{C3380CC4-5D6E-409C-BE32-E72D297353CC}">
                <c16:uniqueId val="{0000008B-83E0-4716-877A-8084D4846F88}"/>
              </c:ext>
            </c:extLst>
          </c:dPt>
          <c:dPt>
            <c:idx val="70"/>
            <c:invertIfNegative val="1"/>
            <c:bubble3D val="0"/>
            <c:spPr>
              <a:solidFill>
                <a:srgbClr val="E6E5E5"/>
              </a:solidFill>
            </c:spPr>
            <c:extLst>
              <c:ext xmlns:c16="http://schemas.microsoft.com/office/drawing/2014/chart" uri="{C3380CC4-5D6E-409C-BE32-E72D297353CC}">
                <c16:uniqueId val="{0000008D-83E0-4716-877A-8084D4846F88}"/>
              </c:ext>
            </c:extLst>
          </c:dPt>
          <c:dPt>
            <c:idx val="71"/>
            <c:invertIfNegative val="1"/>
            <c:bubble3D val="0"/>
            <c:spPr>
              <a:solidFill>
                <a:srgbClr val="E6E5E5"/>
              </a:solidFill>
            </c:spPr>
            <c:extLst>
              <c:ext xmlns:c16="http://schemas.microsoft.com/office/drawing/2014/chart" uri="{C3380CC4-5D6E-409C-BE32-E72D297353CC}">
                <c16:uniqueId val="{0000008F-83E0-4716-877A-8084D4846F88}"/>
              </c:ext>
            </c:extLst>
          </c:dPt>
          <c:dPt>
            <c:idx val="72"/>
            <c:invertIfNegative val="1"/>
            <c:bubble3D val="0"/>
            <c:spPr>
              <a:solidFill>
                <a:srgbClr val="E6E5E5"/>
              </a:solidFill>
            </c:spPr>
            <c:extLst>
              <c:ext xmlns:c16="http://schemas.microsoft.com/office/drawing/2014/chart" uri="{C3380CC4-5D6E-409C-BE32-E72D297353CC}">
                <c16:uniqueId val="{00000091-83E0-4716-877A-8084D4846F88}"/>
              </c:ext>
            </c:extLst>
          </c:dPt>
          <c:dPt>
            <c:idx val="73"/>
            <c:invertIfNegative val="1"/>
            <c:bubble3D val="0"/>
            <c:spPr>
              <a:solidFill>
                <a:srgbClr val="E6E5E5"/>
              </a:solidFill>
            </c:spPr>
            <c:extLst>
              <c:ext xmlns:c16="http://schemas.microsoft.com/office/drawing/2014/chart" uri="{C3380CC4-5D6E-409C-BE32-E72D297353CC}">
                <c16:uniqueId val="{00000093-83E0-4716-877A-8084D4846F88}"/>
              </c:ext>
            </c:extLst>
          </c:dPt>
          <c:dPt>
            <c:idx val="74"/>
            <c:invertIfNegative val="1"/>
            <c:bubble3D val="0"/>
            <c:spPr>
              <a:solidFill>
                <a:srgbClr val="E6E5E5"/>
              </a:solidFill>
            </c:spPr>
            <c:extLst>
              <c:ext xmlns:c16="http://schemas.microsoft.com/office/drawing/2014/chart" uri="{C3380CC4-5D6E-409C-BE32-E72D297353CC}">
                <c16:uniqueId val="{00000095-83E0-4716-877A-8084D4846F88}"/>
              </c:ext>
            </c:extLst>
          </c:dPt>
          <c:dPt>
            <c:idx val="75"/>
            <c:invertIfNegative val="1"/>
            <c:bubble3D val="0"/>
            <c:spPr>
              <a:solidFill>
                <a:srgbClr val="E6E5E5"/>
              </a:solidFill>
            </c:spPr>
            <c:extLst>
              <c:ext xmlns:c16="http://schemas.microsoft.com/office/drawing/2014/chart" uri="{C3380CC4-5D6E-409C-BE32-E72D297353CC}">
                <c16:uniqueId val="{00000097-83E0-4716-877A-8084D4846F88}"/>
              </c:ext>
            </c:extLst>
          </c:dPt>
          <c:dPt>
            <c:idx val="76"/>
            <c:invertIfNegative val="1"/>
            <c:bubble3D val="0"/>
            <c:spPr>
              <a:solidFill>
                <a:srgbClr val="E6E5E5"/>
              </a:solidFill>
            </c:spPr>
            <c:extLst>
              <c:ext xmlns:c16="http://schemas.microsoft.com/office/drawing/2014/chart" uri="{C3380CC4-5D6E-409C-BE32-E72D297353CC}">
                <c16:uniqueId val="{00000099-83E0-4716-877A-8084D4846F88}"/>
              </c:ext>
            </c:extLst>
          </c:dPt>
          <c:dPt>
            <c:idx val="77"/>
            <c:invertIfNegative val="1"/>
            <c:bubble3D val="0"/>
            <c:spPr>
              <a:solidFill>
                <a:srgbClr val="E6E5E5"/>
              </a:solidFill>
            </c:spPr>
            <c:extLst>
              <c:ext xmlns:c16="http://schemas.microsoft.com/office/drawing/2014/chart" uri="{C3380CC4-5D6E-409C-BE32-E72D297353CC}">
                <c16:uniqueId val="{0000009B-83E0-4716-877A-8084D4846F88}"/>
              </c:ext>
            </c:extLst>
          </c:dPt>
          <c:dPt>
            <c:idx val="78"/>
            <c:invertIfNegative val="1"/>
            <c:bubble3D val="0"/>
            <c:spPr>
              <a:solidFill>
                <a:srgbClr val="E6E5E5"/>
              </a:solidFill>
            </c:spPr>
            <c:extLst>
              <c:ext xmlns:c16="http://schemas.microsoft.com/office/drawing/2014/chart" uri="{C3380CC4-5D6E-409C-BE32-E72D297353CC}">
                <c16:uniqueId val="{0000009D-83E0-4716-877A-8084D4846F88}"/>
              </c:ext>
            </c:extLst>
          </c:dPt>
          <c:dPt>
            <c:idx val="79"/>
            <c:invertIfNegative val="1"/>
            <c:bubble3D val="0"/>
            <c:spPr>
              <a:solidFill>
                <a:srgbClr val="E6E5E5"/>
              </a:solidFill>
            </c:spPr>
            <c:extLst>
              <c:ext xmlns:c16="http://schemas.microsoft.com/office/drawing/2014/chart" uri="{C3380CC4-5D6E-409C-BE32-E72D297353CC}">
                <c16:uniqueId val="{0000009F-83E0-4716-877A-8084D4846F88}"/>
              </c:ext>
            </c:extLst>
          </c:dPt>
          <c:dPt>
            <c:idx val="80"/>
            <c:invertIfNegative val="1"/>
            <c:bubble3D val="0"/>
            <c:spPr>
              <a:solidFill>
                <a:srgbClr val="E6E5E5"/>
              </a:solidFill>
            </c:spPr>
            <c:extLst>
              <c:ext xmlns:c16="http://schemas.microsoft.com/office/drawing/2014/chart" uri="{C3380CC4-5D6E-409C-BE32-E72D297353CC}">
                <c16:uniqueId val="{000000A1-83E0-4716-877A-8084D4846F88}"/>
              </c:ext>
            </c:extLst>
          </c:dPt>
          <c:dPt>
            <c:idx val="81"/>
            <c:invertIfNegative val="1"/>
            <c:bubble3D val="0"/>
            <c:spPr>
              <a:solidFill>
                <a:srgbClr val="E6E5E5"/>
              </a:solidFill>
            </c:spPr>
            <c:extLst>
              <c:ext xmlns:c16="http://schemas.microsoft.com/office/drawing/2014/chart" uri="{C3380CC4-5D6E-409C-BE32-E72D297353CC}">
                <c16:uniqueId val="{000000A3-83E0-4716-877A-8084D4846F88}"/>
              </c:ext>
            </c:extLst>
          </c:dPt>
          <c:dPt>
            <c:idx val="82"/>
            <c:invertIfNegative val="1"/>
            <c:bubble3D val="0"/>
            <c:spPr>
              <a:solidFill>
                <a:srgbClr val="E6E5E5"/>
              </a:solidFill>
            </c:spPr>
            <c:extLst>
              <c:ext xmlns:c16="http://schemas.microsoft.com/office/drawing/2014/chart" uri="{C3380CC4-5D6E-409C-BE32-E72D297353CC}">
                <c16:uniqueId val="{000000A5-83E0-4716-877A-8084D4846F88}"/>
              </c:ext>
            </c:extLst>
          </c:dPt>
          <c:dPt>
            <c:idx val="83"/>
            <c:invertIfNegative val="1"/>
            <c:bubble3D val="0"/>
            <c:spPr>
              <a:solidFill>
                <a:srgbClr val="E6E5E5"/>
              </a:solidFill>
            </c:spPr>
            <c:extLst>
              <c:ext xmlns:c16="http://schemas.microsoft.com/office/drawing/2014/chart" uri="{C3380CC4-5D6E-409C-BE32-E72D297353CC}">
                <c16:uniqueId val="{000000A7-83E0-4716-877A-8084D4846F88}"/>
              </c:ext>
            </c:extLst>
          </c:dPt>
          <c:dPt>
            <c:idx val="84"/>
            <c:invertIfNegative val="1"/>
            <c:bubble3D val="0"/>
            <c:spPr>
              <a:solidFill>
                <a:srgbClr val="E6E5E5"/>
              </a:solidFill>
            </c:spPr>
            <c:extLst>
              <c:ext xmlns:c16="http://schemas.microsoft.com/office/drawing/2014/chart" uri="{C3380CC4-5D6E-409C-BE32-E72D297353CC}">
                <c16:uniqueId val="{000000A9-83E0-4716-877A-8084D4846F88}"/>
              </c:ext>
            </c:extLst>
          </c:dPt>
          <c:dPt>
            <c:idx val="85"/>
            <c:invertIfNegative val="1"/>
            <c:bubble3D val="0"/>
            <c:spPr>
              <a:solidFill>
                <a:srgbClr val="E6E5E5"/>
              </a:solidFill>
            </c:spPr>
            <c:extLst>
              <c:ext xmlns:c16="http://schemas.microsoft.com/office/drawing/2014/chart" uri="{C3380CC4-5D6E-409C-BE32-E72D297353CC}">
                <c16:uniqueId val="{000000AB-83E0-4716-877A-8084D4846F88}"/>
              </c:ext>
            </c:extLst>
          </c:dPt>
          <c:dPt>
            <c:idx val="86"/>
            <c:invertIfNegative val="1"/>
            <c:bubble3D val="0"/>
            <c:spPr>
              <a:solidFill>
                <a:srgbClr val="E6E5E5"/>
              </a:solidFill>
            </c:spPr>
            <c:extLst>
              <c:ext xmlns:c16="http://schemas.microsoft.com/office/drawing/2014/chart" uri="{C3380CC4-5D6E-409C-BE32-E72D297353CC}">
                <c16:uniqueId val="{000000AD-83E0-4716-877A-8084D4846F88}"/>
              </c:ext>
            </c:extLst>
          </c:dPt>
          <c:dPt>
            <c:idx val="87"/>
            <c:invertIfNegative val="1"/>
            <c:bubble3D val="0"/>
            <c:spPr>
              <a:solidFill>
                <a:srgbClr val="E6E5E5"/>
              </a:solidFill>
            </c:spPr>
            <c:extLst>
              <c:ext xmlns:c16="http://schemas.microsoft.com/office/drawing/2014/chart" uri="{C3380CC4-5D6E-409C-BE32-E72D297353CC}">
                <c16:uniqueId val="{000000AF-83E0-4716-877A-8084D4846F88}"/>
              </c:ext>
            </c:extLst>
          </c:dPt>
          <c:dPt>
            <c:idx val="88"/>
            <c:invertIfNegative val="1"/>
            <c:bubble3D val="0"/>
            <c:spPr>
              <a:solidFill>
                <a:srgbClr val="E6E5E5"/>
              </a:solidFill>
            </c:spPr>
            <c:extLst>
              <c:ext xmlns:c16="http://schemas.microsoft.com/office/drawing/2014/chart" uri="{C3380CC4-5D6E-409C-BE32-E72D297353CC}">
                <c16:uniqueId val="{000000B1-83E0-4716-877A-8084D4846F88}"/>
              </c:ext>
            </c:extLst>
          </c:dPt>
          <c:dPt>
            <c:idx val="89"/>
            <c:invertIfNegative val="1"/>
            <c:bubble3D val="0"/>
            <c:spPr>
              <a:solidFill>
                <a:srgbClr val="E6E5E5"/>
              </a:solidFill>
            </c:spPr>
            <c:extLst>
              <c:ext xmlns:c16="http://schemas.microsoft.com/office/drawing/2014/chart" uri="{C3380CC4-5D6E-409C-BE32-E72D297353CC}">
                <c16:uniqueId val="{000000B3-83E0-4716-877A-8084D4846F88}"/>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3E0-4716-877A-8084D4846F88}"/>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3E0-4716-877A-8084D4846F88}"/>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3E0-4716-877A-8084D4846F88}"/>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3E0-4716-877A-8084D4846F88}"/>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3E0-4716-877A-8084D4846F88}"/>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3E0-4716-877A-8084D4846F88}"/>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83E0-4716-877A-8084D4846F88}"/>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83E0-4716-877A-8084D4846F88}"/>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83E0-4716-877A-8084D4846F88}"/>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83E0-4716-877A-8084D4846F88}"/>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83E0-4716-877A-8084D4846F88}"/>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83E0-4716-877A-8084D4846F88}"/>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83E0-4716-877A-8084D4846F88}"/>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83E0-4716-877A-8084D4846F88}"/>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83E0-4716-877A-8084D4846F88}"/>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3E0-4716-877A-8084D4846F88}"/>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3E0-4716-877A-8084D4846F88}"/>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3E0-4716-877A-8084D4846F88}"/>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83E0-4716-877A-8084D4846F88}"/>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83E0-4716-877A-8084D4846F88}"/>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83E0-4716-877A-8084D4846F88}"/>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83E0-4716-877A-8084D4846F88}"/>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83E0-4716-877A-8084D4846F88}"/>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83E0-4716-877A-8084D4846F88}"/>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83E0-4716-877A-8084D4846F88}"/>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83E0-4716-877A-8084D4846F88}"/>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83E0-4716-877A-8084D4846F88}"/>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83E0-4716-877A-8084D4846F88}"/>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83E0-4716-877A-8084D4846F88}"/>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83E0-4716-877A-8084D4846F88}"/>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83E0-4716-877A-8084D4846F88}"/>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83E0-4716-877A-8084D4846F88}"/>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83E0-4716-877A-8084D4846F88}"/>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83E0-4716-877A-8084D4846F88}"/>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83E0-4716-877A-8084D4846F88}"/>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83E0-4716-877A-8084D4846F88}"/>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83E0-4716-877A-8084D4846F88}"/>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83E0-4716-877A-8084D4846F88}"/>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83E0-4716-877A-8084D4846F88}"/>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83E0-4716-877A-8084D4846F88}"/>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83E0-4716-877A-8084D4846F88}"/>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83E0-4716-877A-8084D4846F88}"/>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83E0-4716-877A-8084D4846F88}"/>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83E0-4716-877A-8084D4846F88}"/>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83E0-4716-877A-8084D4846F88}"/>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83E0-4716-877A-8084D4846F88}"/>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83E0-4716-877A-8084D4846F88}"/>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83E0-4716-877A-8084D4846F88}"/>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83E0-4716-877A-8084D4846F88}"/>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83E0-4716-877A-8084D4846F88}"/>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83E0-4716-877A-8084D4846F88}"/>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83E0-4716-877A-8084D4846F88}"/>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83E0-4716-877A-8084D4846F88}"/>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83E0-4716-877A-8084D4846F88}"/>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83E0-4716-877A-8084D4846F88}"/>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83E0-4716-877A-8084D4846F88}"/>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83E0-4716-877A-8084D4846F88}"/>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83E0-4716-877A-8084D4846F88}"/>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83E0-4716-877A-8084D4846F88}"/>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83E0-4716-877A-8084D4846F88}"/>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83E0-4716-877A-8084D4846F88}"/>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83E0-4716-877A-8084D4846F88}"/>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83E0-4716-877A-8084D4846F88}"/>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83E0-4716-877A-8084D4846F88}"/>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83E0-4716-877A-8084D4846F88}"/>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83E0-4716-877A-8084D4846F88}"/>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83E0-4716-877A-8084D4846F88}"/>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83E0-4716-877A-8084D4846F88}"/>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83E0-4716-877A-8084D4846F88}"/>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83E0-4716-877A-8084D4846F88}"/>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83E0-4716-877A-8084D4846F88}"/>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83E0-4716-877A-8084D4846F88}"/>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83E0-4716-877A-8084D4846F88}"/>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83E0-4716-877A-8084D4846F88}"/>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83E0-4716-877A-8084D4846F88}"/>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83E0-4716-877A-8084D4846F88}"/>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83E0-4716-877A-8084D4846F88}"/>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83E0-4716-877A-8084D4846F88}"/>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83E0-4716-877A-8084D4846F88}"/>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83E0-4716-877A-8084D4846F88}"/>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83E0-4716-877A-8084D4846F88}"/>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83E0-4716-877A-8084D4846F88}"/>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83E0-4716-877A-8084D4846F88}"/>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83E0-4716-877A-8084D4846F88}"/>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83E0-4716-877A-8084D4846F88}"/>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83E0-4716-877A-8084D4846F88}"/>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83E0-4716-877A-8084D4846F88}"/>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83E0-4716-877A-8084D4846F88}"/>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83E0-4716-877A-8084D4846F88}"/>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83E0-4716-877A-8084D4846F88}"/>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99B-42C0-A7D9-A2057CE05A51}"/>
              </c:ext>
            </c:extLst>
          </c:dPt>
          <c:dPt>
            <c:idx val="1"/>
            <c:invertIfNegative val="1"/>
            <c:bubble3D val="0"/>
            <c:spPr>
              <a:solidFill>
                <a:srgbClr val="E6E5E5"/>
              </a:solidFill>
            </c:spPr>
            <c:extLst>
              <c:ext xmlns:c16="http://schemas.microsoft.com/office/drawing/2014/chart" uri="{C3380CC4-5D6E-409C-BE32-E72D297353CC}">
                <c16:uniqueId val="{00000003-999B-42C0-A7D9-A2057CE05A51}"/>
              </c:ext>
            </c:extLst>
          </c:dPt>
          <c:dPt>
            <c:idx val="2"/>
            <c:invertIfNegative val="1"/>
            <c:bubble3D val="0"/>
            <c:spPr>
              <a:solidFill>
                <a:srgbClr val="E6E5E5"/>
              </a:solidFill>
            </c:spPr>
            <c:extLst>
              <c:ext xmlns:c16="http://schemas.microsoft.com/office/drawing/2014/chart" uri="{C3380CC4-5D6E-409C-BE32-E72D297353CC}">
                <c16:uniqueId val="{00000005-999B-42C0-A7D9-A2057CE05A51}"/>
              </c:ext>
            </c:extLst>
          </c:dPt>
          <c:dPt>
            <c:idx val="3"/>
            <c:invertIfNegative val="0"/>
            <c:bubble3D val="0"/>
            <c:spPr>
              <a:solidFill>
                <a:srgbClr val="E6E5E5"/>
              </a:solidFill>
              <a:ln>
                <a:noFill/>
              </a:ln>
              <a:effectLst/>
            </c:spPr>
            <c:extLst>
              <c:ext xmlns:c16="http://schemas.microsoft.com/office/drawing/2014/chart" uri="{C3380CC4-5D6E-409C-BE32-E72D297353CC}">
                <c16:uniqueId val="{00000007-999B-42C0-A7D9-A2057CE05A51}"/>
              </c:ext>
            </c:extLst>
          </c:dPt>
          <c:dPt>
            <c:idx val="4"/>
            <c:invertIfNegative val="1"/>
            <c:bubble3D val="0"/>
            <c:spPr>
              <a:solidFill>
                <a:srgbClr val="E6E5E5"/>
              </a:solidFill>
            </c:spPr>
            <c:extLst>
              <c:ext xmlns:c16="http://schemas.microsoft.com/office/drawing/2014/chart" uri="{C3380CC4-5D6E-409C-BE32-E72D297353CC}">
                <c16:uniqueId val="{00000009-999B-42C0-A7D9-A2057CE05A51}"/>
              </c:ext>
            </c:extLst>
          </c:dPt>
          <c:dPt>
            <c:idx val="5"/>
            <c:invertIfNegative val="1"/>
            <c:bubble3D val="0"/>
            <c:spPr>
              <a:solidFill>
                <a:srgbClr val="E6E5E5"/>
              </a:solidFill>
            </c:spPr>
            <c:extLst>
              <c:ext xmlns:c16="http://schemas.microsoft.com/office/drawing/2014/chart" uri="{C3380CC4-5D6E-409C-BE32-E72D297353CC}">
                <c16:uniqueId val="{0000000B-999B-42C0-A7D9-A2057CE05A51}"/>
              </c:ext>
            </c:extLst>
          </c:dPt>
          <c:dPt>
            <c:idx val="6"/>
            <c:invertIfNegative val="1"/>
            <c:bubble3D val="0"/>
            <c:spPr>
              <a:solidFill>
                <a:srgbClr val="E6E5E5"/>
              </a:solidFill>
            </c:spPr>
            <c:extLst>
              <c:ext xmlns:c16="http://schemas.microsoft.com/office/drawing/2014/chart" uri="{C3380CC4-5D6E-409C-BE32-E72D297353CC}">
                <c16:uniqueId val="{0000000D-999B-42C0-A7D9-A2057CE05A51}"/>
              </c:ext>
            </c:extLst>
          </c:dPt>
          <c:dPt>
            <c:idx val="7"/>
            <c:invertIfNegative val="1"/>
            <c:bubble3D val="0"/>
            <c:spPr>
              <a:solidFill>
                <a:srgbClr val="E6E5E5"/>
              </a:solidFill>
            </c:spPr>
            <c:extLst>
              <c:ext xmlns:c16="http://schemas.microsoft.com/office/drawing/2014/chart" uri="{C3380CC4-5D6E-409C-BE32-E72D297353CC}">
                <c16:uniqueId val="{0000000F-999B-42C0-A7D9-A2057CE05A51}"/>
              </c:ext>
            </c:extLst>
          </c:dPt>
          <c:dPt>
            <c:idx val="8"/>
            <c:invertIfNegative val="1"/>
            <c:bubble3D val="0"/>
            <c:spPr>
              <a:solidFill>
                <a:srgbClr val="E6E5E5"/>
              </a:solidFill>
            </c:spPr>
            <c:extLst>
              <c:ext xmlns:c16="http://schemas.microsoft.com/office/drawing/2014/chart" uri="{C3380CC4-5D6E-409C-BE32-E72D297353CC}">
                <c16:uniqueId val="{00000011-999B-42C0-A7D9-A2057CE05A51}"/>
              </c:ext>
            </c:extLst>
          </c:dPt>
          <c:dPt>
            <c:idx val="9"/>
            <c:invertIfNegative val="1"/>
            <c:bubble3D val="0"/>
            <c:spPr>
              <a:solidFill>
                <a:srgbClr val="E6E5E5"/>
              </a:solidFill>
            </c:spPr>
            <c:extLst>
              <c:ext xmlns:c16="http://schemas.microsoft.com/office/drawing/2014/chart" uri="{C3380CC4-5D6E-409C-BE32-E72D297353CC}">
                <c16:uniqueId val="{00000013-999B-42C0-A7D9-A2057CE05A51}"/>
              </c:ext>
            </c:extLst>
          </c:dPt>
          <c:dPt>
            <c:idx val="10"/>
            <c:invertIfNegative val="1"/>
            <c:bubble3D val="0"/>
            <c:spPr>
              <a:solidFill>
                <a:srgbClr val="E6E5E5"/>
              </a:solidFill>
            </c:spPr>
            <c:extLst>
              <c:ext xmlns:c16="http://schemas.microsoft.com/office/drawing/2014/chart" uri="{C3380CC4-5D6E-409C-BE32-E72D297353CC}">
                <c16:uniqueId val="{00000015-999B-42C0-A7D9-A2057CE05A51}"/>
              </c:ext>
            </c:extLst>
          </c:dPt>
          <c:dPt>
            <c:idx val="11"/>
            <c:invertIfNegative val="1"/>
            <c:bubble3D val="0"/>
            <c:spPr>
              <a:solidFill>
                <a:srgbClr val="E6E5E5"/>
              </a:solidFill>
            </c:spPr>
            <c:extLst>
              <c:ext xmlns:c16="http://schemas.microsoft.com/office/drawing/2014/chart" uri="{C3380CC4-5D6E-409C-BE32-E72D297353CC}">
                <c16:uniqueId val="{00000017-999B-42C0-A7D9-A2057CE05A51}"/>
              </c:ext>
            </c:extLst>
          </c:dPt>
          <c:dPt>
            <c:idx val="12"/>
            <c:invertIfNegative val="1"/>
            <c:bubble3D val="0"/>
            <c:spPr>
              <a:solidFill>
                <a:srgbClr val="E6E5E5"/>
              </a:solidFill>
            </c:spPr>
            <c:extLst>
              <c:ext xmlns:c16="http://schemas.microsoft.com/office/drawing/2014/chart" uri="{C3380CC4-5D6E-409C-BE32-E72D297353CC}">
                <c16:uniqueId val="{00000019-999B-42C0-A7D9-A2057CE05A51}"/>
              </c:ext>
            </c:extLst>
          </c:dPt>
          <c:dPt>
            <c:idx val="13"/>
            <c:invertIfNegative val="1"/>
            <c:bubble3D val="0"/>
            <c:spPr>
              <a:solidFill>
                <a:srgbClr val="E6E5E5"/>
              </a:solidFill>
            </c:spPr>
            <c:extLst>
              <c:ext xmlns:c16="http://schemas.microsoft.com/office/drawing/2014/chart" uri="{C3380CC4-5D6E-409C-BE32-E72D297353CC}">
                <c16:uniqueId val="{0000001B-999B-42C0-A7D9-A2057CE05A51}"/>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99B-42C0-A7D9-A2057CE05A51}"/>
              </c:ext>
            </c:extLst>
          </c:dPt>
          <c:dPt>
            <c:idx val="15"/>
            <c:invertIfNegative val="1"/>
            <c:bubble3D val="0"/>
            <c:spPr>
              <a:solidFill>
                <a:srgbClr val="E6E5E5"/>
              </a:solidFill>
            </c:spPr>
            <c:extLst>
              <c:ext xmlns:c16="http://schemas.microsoft.com/office/drawing/2014/chart" uri="{C3380CC4-5D6E-409C-BE32-E72D297353CC}">
                <c16:uniqueId val="{0000001F-999B-42C0-A7D9-A2057CE05A51}"/>
              </c:ext>
            </c:extLst>
          </c:dPt>
          <c:dPt>
            <c:idx val="16"/>
            <c:invertIfNegative val="1"/>
            <c:bubble3D val="0"/>
            <c:spPr>
              <a:solidFill>
                <a:srgbClr val="E6E5E5"/>
              </a:solidFill>
            </c:spPr>
            <c:extLst>
              <c:ext xmlns:c16="http://schemas.microsoft.com/office/drawing/2014/chart" uri="{C3380CC4-5D6E-409C-BE32-E72D297353CC}">
                <c16:uniqueId val="{00000021-999B-42C0-A7D9-A2057CE05A51}"/>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99B-42C0-A7D9-A2057CE05A51}"/>
              </c:ext>
            </c:extLst>
          </c:dPt>
          <c:dPt>
            <c:idx val="18"/>
            <c:invertIfNegative val="1"/>
            <c:bubble3D val="0"/>
            <c:spPr>
              <a:solidFill>
                <a:srgbClr val="E6E5E5"/>
              </a:solidFill>
            </c:spPr>
            <c:extLst>
              <c:ext xmlns:c16="http://schemas.microsoft.com/office/drawing/2014/chart" uri="{C3380CC4-5D6E-409C-BE32-E72D297353CC}">
                <c16:uniqueId val="{00000025-999B-42C0-A7D9-A2057CE05A51}"/>
              </c:ext>
            </c:extLst>
          </c:dPt>
          <c:dPt>
            <c:idx val="19"/>
            <c:invertIfNegative val="1"/>
            <c:bubble3D val="0"/>
            <c:spPr>
              <a:solidFill>
                <a:srgbClr val="E6E5E5"/>
              </a:solidFill>
            </c:spPr>
            <c:extLst>
              <c:ext xmlns:c16="http://schemas.microsoft.com/office/drawing/2014/chart" uri="{C3380CC4-5D6E-409C-BE32-E72D297353CC}">
                <c16:uniqueId val="{00000027-999B-42C0-A7D9-A2057CE05A51}"/>
              </c:ext>
            </c:extLst>
          </c:dPt>
          <c:dPt>
            <c:idx val="20"/>
            <c:invertIfNegative val="1"/>
            <c:bubble3D val="0"/>
            <c:spPr>
              <a:solidFill>
                <a:srgbClr val="E6E5E5"/>
              </a:solidFill>
            </c:spPr>
            <c:extLst>
              <c:ext xmlns:c16="http://schemas.microsoft.com/office/drawing/2014/chart" uri="{C3380CC4-5D6E-409C-BE32-E72D297353CC}">
                <c16:uniqueId val="{00000029-999B-42C0-A7D9-A2057CE05A51}"/>
              </c:ext>
            </c:extLst>
          </c:dPt>
          <c:dPt>
            <c:idx val="21"/>
            <c:invertIfNegative val="1"/>
            <c:bubble3D val="0"/>
            <c:spPr>
              <a:solidFill>
                <a:srgbClr val="E6E5E5"/>
              </a:solidFill>
            </c:spPr>
            <c:extLst>
              <c:ext xmlns:c16="http://schemas.microsoft.com/office/drawing/2014/chart" uri="{C3380CC4-5D6E-409C-BE32-E72D297353CC}">
                <c16:uniqueId val="{0000002B-999B-42C0-A7D9-A2057CE05A51}"/>
              </c:ext>
            </c:extLst>
          </c:dPt>
          <c:dPt>
            <c:idx val="22"/>
            <c:invertIfNegative val="1"/>
            <c:bubble3D val="0"/>
            <c:spPr>
              <a:solidFill>
                <a:srgbClr val="E6E5E5"/>
              </a:solidFill>
            </c:spPr>
            <c:extLst>
              <c:ext xmlns:c16="http://schemas.microsoft.com/office/drawing/2014/chart" uri="{C3380CC4-5D6E-409C-BE32-E72D297353CC}">
                <c16:uniqueId val="{0000002D-999B-42C0-A7D9-A2057CE05A51}"/>
              </c:ext>
            </c:extLst>
          </c:dPt>
          <c:dPt>
            <c:idx val="23"/>
            <c:invertIfNegative val="1"/>
            <c:bubble3D val="0"/>
            <c:spPr>
              <a:solidFill>
                <a:srgbClr val="E6E5E5"/>
              </a:solidFill>
            </c:spPr>
            <c:extLst>
              <c:ext xmlns:c16="http://schemas.microsoft.com/office/drawing/2014/chart" uri="{C3380CC4-5D6E-409C-BE32-E72D297353CC}">
                <c16:uniqueId val="{0000002F-999B-42C0-A7D9-A2057CE05A51}"/>
              </c:ext>
            </c:extLst>
          </c:dPt>
          <c:dPt>
            <c:idx val="24"/>
            <c:invertIfNegative val="1"/>
            <c:bubble3D val="0"/>
            <c:spPr>
              <a:solidFill>
                <a:srgbClr val="E6E5E5"/>
              </a:solidFill>
            </c:spPr>
            <c:extLst>
              <c:ext xmlns:c16="http://schemas.microsoft.com/office/drawing/2014/chart" uri="{C3380CC4-5D6E-409C-BE32-E72D297353CC}">
                <c16:uniqueId val="{00000031-999B-42C0-A7D9-A2057CE05A51}"/>
              </c:ext>
            </c:extLst>
          </c:dPt>
          <c:dPt>
            <c:idx val="25"/>
            <c:invertIfNegative val="1"/>
            <c:bubble3D val="0"/>
            <c:spPr>
              <a:solidFill>
                <a:srgbClr val="E6E5E5"/>
              </a:solidFill>
            </c:spPr>
            <c:extLst>
              <c:ext xmlns:c16="http://schemas.microsoft.com/office/drawing/2014/chart" uri="{C3380CC4-5D6E-409C-BE32-E72D297353CC}">
                <c16:uniqueId val="{00000033-999B-42C0-A7D9-A2057CE05A51}"/>
              </c:ext>
            </c:extLst>
          </c:dPt>
          <c:dPt>
            <c:idx val="26"/>
            <c:invertIfNegative val="1"/>
            <c:bubble3D val="0"/>
            <c:spPr>
              <a:solidFill>
                <a:srgbClr val="E6E5E5"/>
              </a:solidFill>
            </c:spPr>
            <c:extLst>
              <c:ext xmlns:c16="http://schemas.microsoft.com/office/drawing/2014/chart" uri="{C3380CC4-5D6E-409C-BE32-E72D297353CC}">
                <c16:uniqueId val="{00000035-999B-42C0-A7D9-A2057CE05A51}"/>
              </c:ext>
            </c:extLst>
          </c:dPt>
          <c:dPt>
            <c:idx val="27"/>
            <c:invertIfNegative val="1"/>
            <c:bubble3D val="0"/>
            <c:spPr>
              <a:solidFill>
                <a:srgbClr val="E6E5E5"/>
              </a:solidFill>
            </c:spPr>
            <c:extLst>
              <c:ext xmlns:c16="http://schemas.microsoft.com/office/drawing/2014/chart" uri="{C3380CC4-5D6E-409C-BE32-E72D297353CC}">
                <c16:uniqueId val="{00000037-999B-42C0-A7D9-A2057CE05A51}"/>
              </c:ext>
            </c:extLst>
          </c:dPt>
          <c:dPt>
            <c:idx val="28"/>
            <c:invertIfNegative val="1"/>
            <c:bubble3D val="0"/>
            <c:spPr>
              <a:solidFill>
                <a:srgbClr val="E6E5E5"/>
              </a:solidFill>
            </c:spPr>
            <c:extLst>
              <c:ext xmlns:c16="http://schemas.microsoft.com/office/drawing/2014/chart" uri="{C3380CC4-5D6E-409C-BE32-E72D297353CC}">
                <c16:uniqueId val="{00000039-999B-42C0-A7D9-A2057CE05A51}"/>
              </c:ext>
            </c:extLst>
          </c:dPt>
          <c:dPt>
            <c:idx val="29"/>
            <c:invertIfNegative val="1"/>
            <c:bubble3D val="0"/>
            <c:spPr>
              <a:solidFill>
                <a:srgbClr val="E6E5E5"/>
              </a:solidFill>
            </c:spPr>
            <c:extLst>
              <c:ext xmlns:c16="http://schemas.microsoft.com/office/drawing/2014/chart" uri="{C3380CC4-5D6E-409C-BE32-E72D297353CC}">
                <c16:uniqueId val="{0000003B-999B-42C0-A7D9-A2057CE05A51}"/>
              </c:ext>
            </c:extLst>
          </c:dPt>
          <c:dPt>
            <c:idx val="30"/>
            <c:invertIfNegative val="1"/>
            <c:bubble3D val="0"/>
            <c:spPr>
              <a:solidFill>
                <a:srgbClr val="E6E5E5"/>
              </a:solidFill>
            </c:spPr>
            <c:extLst>
              <c:ext xmlns:c16="http://schemas.microsoft.com/office/drawing/2014/chart" uri="{C3380CC4-5D6E-409C-BE32-E72D297353CC}">
                <c16:uniqueId val="{0000003D-999B-42C0-A7D9-A2057CE05A51}"/>
              </c:ext>
            </c:extLst>
          </c:dPt>
          <c:dPt>
            <c:idx val="31"/>
            <c:invertIfNegative val="1"/>
            <c:bubble3D val="0"/>
            <c:spPr>
              <a:solidFill>
                <a:srgbClr val="E6E5E5"/>
              </a:solidFill>
            </c:spPr>
            <c:extLst>
              <c:ext xmlns:c16="http://schemas.microsoft.com/office/drawing/2014/chart" uri="{C3380CC4-5D6E-409C-BE32-E72D297353CC}">
                <c16:uniqueId val="{0000003F-999B-42C0-A7D9-A2057CE05A51}"/>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99B-42C0-A7D9-A2057CE05A51}"/>
              </c:ext>
            </c:extLst>
          </c:dPt>
          <c:dPt>
            <c:idx val="33"/>
            <c:invertIfNegative val="1"/>
            <c:bubble3D val="0"/>
            <c:spPr>
              <a:solidFill>
                <a:srgbClr val="E6E5E5"/>
              </a:solidFill>
            </c:spPr>
            <c:extLst>
              <c:ext xmlns:c16="http://schemas.microsoft.com/office/drawing/2014/chart" uri="{C3380CC4-5D6E-409C-BE32-E72D297353CC}">
                <c16:uniqueId val="{00000043-999B-42C0-A7D9-A2057CE05A51}"/>
              </c:ext>
            </c:extLst>
          </c:dPt>
          <c:dPt>
            <c:idx val="34"/>
            <c:invertIfNegative val="1"/>
            <c:bubble3D val="0"/>
            <c:spPr>
              <a:solidFill>
                <a:srgbClr val="E6E5E5"/>
              </a:solidFill>
            </c:spPr>
            <c:extLst>
              <c:ext xmlns:c16="http://schemas.microsoft.com/office/drawing/2014/chart" uri="{C3380CC4-5D6E-409C-BE32-E72D297353CC}">
                <c16:uniqueId val="{00000045-999B-42C0-A7D9-A2057CE05A51}"/>
              </c:ext>
            </c:extLst>
          </c:dPt>
          <c:dPt>
            <c:idx val="35"/>
            <c:invertIfNegative val="1"/>
            <c:bubble3D val="0"/>
            <c:spPr>
              <a:solidFill>
                <a:srgbClr val="E6E5E5"/>
              </a:solidFill>
            </c:spPr>
            <c:extLst>
              <c:ext xmlns:c16="http://schemas.microsoft.com/office/drawing/2014/chart" uri="{C3380CC4-5D6E-409C-BE32-E72D297353CC}">
                <c16:uniqueId val="{00000047-999B-42C0-A7D9-A2057CE05A51}"/>
              </c:ext>
            </c:extLst>
          </c:dPt>
          <c:dPt>
            <c:idx val="36"/>
            <c:invertIfNegative val="1"/>
            <c:bubble3D val="0"/>
            <c:spPr>
              <a:solidFill>
                <a:srgbClr val="E6E5E5"/>
              </a:solidFill>
            </c:spPr>
            <c:extLst>
              <c:ext xmlns:c16="http://schemas.microsoft.com/office/drawing/2014/chart" uri="{C3380CC4-5D6E-409C-BE32-E72D297353CC}">
                <c16:uniqueId val="{00000049-999B-42C0-A7D9-A2057CE05A51}"/>
              </c:ext>
            </c:extLst>
          </c:dPt>
          <c:dPt>
            <c:idx val="37"/>
            <c:invertIfNegative val="1"/>
            <c:bubble3D val="0"/>
            <c:spPr>
              <a:solidFill>
                <a:srgbClr val="E6E5E5"/>
              </a:solidFill>
            </c:spPr>
            <c:extLst>
              <c:ext xmlns:c16="http://schemas.microsoft.com/office/drawing/2014/chart" uri="{C3380CC4-5D6E-409C-BE32-E72D297353CC}">
                <c16:uniqueId val="{0000004B-999B-42C0-A7D9-A2057CE05A51}"/>
              </c:ext>
            </c:extLst>
          </c:dPt>
          <c:dPt>
            <c:idx val="38"/>
            <c:invertIfNegative val="1"/>
            <c:bubble3D val="0"/>
            <c:spPr>
              <a:solidFill>
                <a:srgbClr val="E6E5E5"/>
              </a:solidFill>
            </c:spPr>
            <c:extLst>
              <c:ext xmlns:c16="http://schemas.microsoft.com/office/drawing/2014/chart" uri="{C3380CC4-5D6E-409C-BE32-E72D297353CC}">
                <c16:uniqueId val="{0000004D-999B-42C0-A7D9-A2057CE05A51}"/>
              </c:ext>
            </c:extLst>
          </c:dPt>
          <c:dPt>
            <c:idx val="39"/>
            <c:invertIfNegative val="1"/>
            <c:bubble3D val="0"/>
            <c:spPr>
              <a:solidFill>
                <a:srgbClr val="E6E5E5"/>
              </a:solidFill>
            </c:spPr>
            <c:extLst>
              <c:ext xmlns:c16="http://schemas.microsoft.com/office/drawing/2014/chart" uri="{C3380CC4-5D6E-409C-BE32-E72D297353CC}">
                <c16:uniqueId val="{0000004F-999B-42C0-A7D9-A2057CE05A51}"/>
              </c:ext>
            </c:extLst>
          </c:dPt>
          <c:dPt>
            <c:idx val="40"/>
            <c:invertIfNegative val="1"/>
            <c:bubble3D val="0"/>
            <c:spPr>
              <a:solidFill>
                <a:srgbClr val="E6E5E5"/>
              </a:solidFill>
            </c:spPr>
            <c:extLst>
              <c:ext xmlns:c16="http://schemas.microsoft.com/office/drawing/2014/chart" uri="{C3380CC4-5D6E-409C-BE32-E72D297353CC}">
                <c16:uniqueId val="{00000051-999B-42C0-A7D9-A2057CE05A51}"/>
              </c:ext>
            </c:extLst>
          </c:dPt>
          <c:dPt>
            <c:idx val="41"/>
            <c:invertIfNegative val="1"/>
            <c:bubble3D val="0"/>
            <c:spPr>
              <a:solidFill>
                <a:srgbClr val="E6E5E5"/>
              </a:solidFill>
            </c:spPr>
            <c:extLst>
              <c:ext xmlns:c16="http://schemas.microsoft.com/office/drawing/2014/chart" uri="{C3380CC4-5D6E-409C-BE32-E72D297353CC}">
                <c16:uniqueId val="{00000053-999B-42C0-A7D9-A2057CE05A51}"/>
              </c:ext>
            </c:extLst>
          </c:dPt>
          <c:dPt>
            <c:idx val="42"/>
            <c:invertIfNegative val="1"/>
            <c:bubble3D val="0"/>
            <c:spPr>
              <a:solidFill>
                <a:srgbClr val="E6E5E5"/>
              </a:solidFill>
            </c:spPr>
            <c:extLst>
              <c:ext xmlns:c16="http://schemas.microsoft.com/office/drawing/2014/chart" uri="{C3380CC4-5D6E-409C-BE32-E72D297353CC}">
                <c16:uniqueId val="{00000055-999B-42C0-A7D9-A2057CE05A51}"/>
              </c:ext>
            </c:extLst>
          </c:dPt>
          <c:dPt>
            <c:idx val="43"/>
            <c:invertIfNegative val="1"/>
            <c:bubble3D val="0"/>
            <c:spPr>
              <a:solidFill>
                <a:srgbClr val="E6E5E5"/>
              </a:solidFill>
            </c:spPr>
            <c:extLst>
              <c:ext xmlns:c16="http://schemas.microsoft.com/office/drawing/2014/chart" uri="{C3380CC4-5D6E-409C-BE32-E72D297353CC}">
                <c16:uniqueId val="{00000057-999B-42C0-A7D9-A2057CE05A51}"/>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99B-42C0-A7D9-A2057CE05A51}"/>
              </c:ext>
            </c:extLst>
          </c:dPt>
          <c:dPt>
            <c:idx val="45"/>
            <c:invertIfNegative val="1"/>
            <c:bubble3D val="0"/>
            <c:spPr>
              <a:solidFill>
                <a:srgbClr val="E6E5E5"/>
              </a:solidFill>
            </c:spPr>
            <c:extLst>
              <c:ext xmlns:c16="http://schemas.microsoft.com/office/drawing/2014/chart" uri="{C3380CC4-5D6E-409C-BE32-E72D297353CC}">
                <c16:uniqueId val="{0000005B-999B-42C0-A7D9-A2057CE05A51}"/>
              </c:ext>
            </c:extLst>
          </c:dPt>
          <c:dPt>
            <c:idx val="46"/>
            <c:invertIfNegative val="1"/>
            <c:bubble3D val="0"/>
            <c:spPr>
              <a:solidFill>
                <a:srgbClr val="E6E5E5"/>
              </a:solidFill>
            </c:spPr>
            <c:extLst>
              <c:ext xmlns:c16="http://schemas.microsoft.com/office/drawing/2014/chart" uri="{C3380CC4-5D6E-409C-BE32-E72D297353CC}">
                <c16:uniqueId val="{0000005D-999B-42C0-A7D9-A2057CE05A51}"/>
              </c:ext>
            </c:extLst>
          </c:dPt>
          <c:dPt>
            <c:idx val="47"/>
            <c:invertIfNegative val="1"/>
            <c:bubble3D val="0"/>
            <c:spPr>
              <a:solidFill>
                <a:srgbClr val="E6E5E5"/>
              </a:solidFill>
            </c:spPr>
            <c:extLst>
              <c:ext xmlns:c16="http://schemas.microsoft.com/office/drawing/2014/chart" uri="{C3380CC4-5D6E-409C-BE32-E72D297353CC}">
                <c16:uniqueId val="{0000005F-999B-42C0-A7D9-A2057CE05A51}"/>
              </c:ext>
            </c:extLst>
          </c:dPt>
          <c:dPt>
            <c:idx val="48"/>
            <c:invertIfNegative val="1"/>
            <c:bubble3D val="0"/>
            <c:spPr>
              <a:solidFill>
                <a:srgbClr val="E6E5E5"/>
              </a:solidFill>
            </c:spPr>
            <c:extLst>
              <c:ext xmlns:c16="http://schemas.microsoft.com/office/drawing/2014/chart" uri="{C3380CC4-5D6E-409C-BE32-E72D297353CC}">
                <c16:uniqueId val="{00000061-999B-42C0-A7D9-A2057CE05A51}"/>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99B-42C0-A7D9-A2057CE05A51}"/>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99B-42C0-A7D9-A2057CE05A51}"/>
              </c:ext>
            </c:extLst>
          </c:dPt>
          <c:dPt>
            <c:idx val="51"/>
            <c:invertIfNegative val="1"/>
            <c:bubble3D val="0"/>
            <c:spPr>
              <a:solidFill>
                <a:srgbClr val="E6E5E5"/>
              </a:solidFill>
            </c:spPr>
            <c:extLst>
              <c:ext xmlns:c16="http://schemas.microsoft.com/office/drawing/2014/chart" uri="{C3380CC4-5D6E-409C-BE32-E72D297353CC}">
                <c16:uniqueId val="{00000067-999B-42C0-A7D9-A2057CE05A51}"/>
              </c:ext>
            </c:extLst>
          </c:dPt>
          <c:dPt>
            <c:idx val="52"/>
            <c:invertIfNegative val="1"/>
            <c:bubble3D val="0"/>
            <c:spPr>
              <a:solidFill>
                <a:srgbClr val="E6E5E5"/>
              </a:solidFill>
            </c:spPr>
            <c:extLst>
              <c:ext xmlns:c16="http://schemas.microsoft.com/office/drawing/2014/chart" uri="{C3380CC4-5D6E-409C-BE32-E72D297353CC}">
                <c16:uniqueId val="{00000069-999B-42C0-A7D9-A2057CE05A51}"/>
              </c:ext>
            </c:extLst>
          </c:dPt>
          <c:dPt>
            <c:idx val="53"/>
            <c:invertIfNegative val="1"/>
            <c:bubble3D val="0"/>
            <c:spPr>
              <a:solidFill>
                <a:srgbClr val="E6E5E5"/>
              </a:solidFill>
            </c:spPr>
            <c:extLst>
              <c:ext xmlns:c16="http://schemas.microsoft.com/office/drawing/2014/chart" uri="{C3380CC4-5D6E-409C-BE32-E72D297353CC}">
                <c16:uniqueId val="{0000006B-999B-42C0-A7D9-A2057CE05A51}"/>
              </c:ext>
            </c:extLst>
          </c:dPt>
          <c:dPt>
            <c:idx val="54"/>
            <c:invertIfNegative val="1"/>
            <c:bubble3D val="0"/>
            <c:spPr>
              <a:solidFill>
                <a:srgbClr val="E6E5E5"/>
              </a:solidFill>
            </c:spPr>
            <c:extLst>
              <c:ext xmlns:c16="http://schemas.microsoft.com/office/drawing/2014/chart" uri="{C3380CC4-5D6E-409C-BE32-E72D297353CC}">
                <c16:uniqueId val="{0000006D-999B-42C0-A7D9-A2057CE05A51}"/>
              </c:ext>
            </c:extLst>
          </c:dPt>
          <c:dPt>
            <c:idx val="55"/>
            <c:invertIfNegative val="1"/>
            <c:bubble3D val="0"/>
            <c:spPr>
              <a:solidFill>
                <a:srgbClr val="E6E5E5"/>
              </a:solidFill>
            </c:spPr>
            <c:extLst>
              <c:ext xmlns:c16="http://schemas.microsoft.com/office/drawing/2014/chart" uri="{C3380CC4-5D6E-409C-BE32-E72D297353CC}">
                <c16:uniqueId val="{0000006F-999B-42C0-A7D9-A2057CE05A51}"/>
              </c:ext>
            </c:extLst>
          </c:dPt>
          <c:dPt>
            <c:idx val="56"/>
            <c:invertIfNegative val="1"/>
            <c:bubble3D val="0"/>
            <c:spPr>
              <a:solidFill>
                <a:srgbClr val="E6E5E5"/>
              </a:solidFill>
            </c:spPr>
            <c:extLst>
              <c:ext xmlns:c16="http://schemas.microsoft.com/office/drawing/2014/chart" uri="{C3380CC4-5D6E-409C-BE32-E72D297353CC}">
                <c16:uniqueId val="{00000071-999B-42C0-A7D9-A2057CE05A51}"/>
              </c:ext>
            </c:extLst>
          </c:dPt>
          <c:dPt>
            <c:idx val="57"/>
            <c:invertIfNegative val="1"/>
            <c:bubble3D val="0"/>
            <c:spPr>
              <a:solidFill>
                <a:srgbClr val="E6E5E5"/>
              </a:solidFill>
            </c:spPr>
            <c:extLst>
              <c:ext xmlns:c16="http://schemas.microsoft.com/office/drawing/2014/chart" uri="{C3380CC4-5D6E-409C-BE32-E72D297353CC}">
                <c16:uniqueId val="{00000073-999B-42C0-A7D9-A2057CE05A51}"/>
              </c:ext>
            </c:extLst>
          </c:dPt>
          <c:dPt>
            <c:idx val="58"/>
            <c:invertIfNegative val="1"/>
            <c:bubble3D val="0"/>
            <c:spPr>
              <a:solidFill>
                <a:srgbClr val="E6E5E5"/>
              </a:solidFill>
            </c:spPr>
            <c:extLst>
              <c:ext xmlns:c16="http://schemas.microsoft.com/office/drawing/2014/chart" uri="{C3380CC4-5D6E-409C-BE32-E72D297353CC}">
                <c16:uniqueId val="{00000075-999B-42C0-A7D9-A2057CE05A51}"/>
              </c:ext>
            </c:extLst>
          </c:dPt>
          <c:dPt>
            <c:idx val="59"/>
            <c:invertIfNegative val="1"/>
            <c:bubble3D val="0"/>
            <c:spPr>
              <a:solidFill>
                <a:srgbClr val="E6E5E5"/>
              </a:solidFill>
            </c:spPr>
            <c:extLst>
              <c:ext xmlns:c16="http://schemas.microsoft.com/office/drawing/2014/chart" uri="{C3380CC4-5D6E-409C-BE32-E72D297353CC}">
                <c16:uniqueId val="{00000077-999B-42C0-A7D9-A2057CE05A51}"/>
              </c:ext>
            </c:extLst>
          </c:dPt>
          <c:dPt>
            <c:idx val="60"/>
            <c:invertIfNegative val="1"/>
            <c:bubble3D val="0"/>
            <c:spPr>
              <a:solidFill>
                <a:srgbClr val="E6E5E5"/>
              </a:solidFill>
            </c:spPr>
            <c:extLst>
              <c:ext xmlns:c16="http://schemas.microsoft.com/office/drawing/2014/chart" uri="{C3380CC4-5D6E-409C-BE32-E72D297353CC}">
                <c16:uniqueId val="{00000079-999B-42C0-A7D9-A2057CE05A51}"/>
              </c:ext>
            </c:extLst>
          </c:dPt>
          <c:dPt>
            <c:idx val="61"/>
            <c:invertIfNegative val="1"/>
            <c:bubble3D val="0"/>
            <c:spPr>
              <a:solidFill>
                <a:srgbClr val="E6E5E5"/>
              </a:solidFill>
            </c:spPr>
            <c:extLst>
              <c:ext xmlns:c16="http://schemas.microsoft.com/office/drawing/2014/chart" uri="{C3380CC4-5D6E-409C-BE32-E72D297353CC}">
                <c16:uniqueId val="{0000007B-999B-42C0-A7D9-A2057CE05A51}"/>
              </c:ext>
            </c:extLst>
          </c:dPt>
          <c:dPt>
            <c:idx val="62"/>
            <c:invertIfNegative val="1"/>
            <c:bubble3D val="0"/>
            <c:spPr>
              <a:solidFill>
                <a:srgbClr val="E6E5E5"/>
              </a:solidFill>
            </c:spPr>
            <c:extLst>
              <c:ext xmlns:c16="http://schemas.microsoft.com/office/drawing/2014/chart" uri="{C3380CC4-5D6E-409C-BE32-E72D297353CC}">
                <c16:uniqueId val="{0000007D-999B-42C0-A7D9-A2057CE05A51}"/>
              </c:ext>
            </c:extLst>
          </c:dPt>
          <c:dPt>
            <c:idx val="63"/>
            <c:invertIfNegative val="1"/>
            <c:bubble3D val="0"/>
            <c:spPr>
              <a:solidFill>
                <a:srgbClr val="E6E5E5"/>
              </a:solidFill>
            </c:spPr>
            <c:extLst>
              <c:ext xmlns:c16="http://schemas.microsoft.com/office/drawing/2014/chart" uri="{C3380CC4-5D6E-409C-BE32-E72D297353CC}">
                <c16:uniqueId val="{0000007F-999B-42C0-A7D9-A2057CE05A51}"/>
              </c:ext>
            </c:extLst>
          </c:dPt>
          <c:dPt>
            <c:idx val="64"/>
            <c:invertIfNegative val="1"/>
            <c:bubble3D val="0"/>
            <c:spPr>
              <a:solidFill>
                <a:srgbClr val="E6E5E5"/>
              </a:solidFill>
            </c:spPr>
            <c:extLst>
              <c:ext xmlns:c16="http://schemas.microsoft.com/office/drawing/2014/chart" uri="{C3380CC4-5D6E-409C-BE32-E72D297353CC}">
                <c16:uniqueId val="{00000081-999B-42C0-A7D9-A2057CE05A51}"/>
              </c:ext>
            </c:extLst>
          </c:dPt>
          <c:dPt>
            <c:idx val="65"/>
            <c:invertIfNegative val="1"/>
            <c:bubble3D val="0"/>
            <c:spPr>
              <a:solidFill>
                <a:srgbClr val="E6E5E5"/>
              </a:solidFill>
            </c:spPr>
            <c:extLst>
              <c:ext xmlns:c16="http://schemas.microsoft.com/office/drawing/2014/chart" uri="{C3380CC4-5D6E-409C-BE32-E72D297353CC}">
                <c16:uniqueId val="{00000083-999B-42C0-A7D9-A2057CE05A51}"/>
              </c:ext>
            </c:extLst>
          </c:dPt>
          <c:dPt>
            <c:idx val="66"/>
            <c:invertIfNegative val="1"/>
            <c:bubble3D val="0"/>
            <c:spPr>
              <a:solidFill>
                <a:srgbClr val="E6E5E5"/>
              </a:solidFill>
            </c:spPr>
            <c:extLst>
              <c:ext xmlns:c16="http://schemas.microsoft.com/office/drawing/2014/chart" uri="{C3380CC4-5D6E-409C-BE32-E72D297353CC}">
                <c16:uniqueId val="{00000085-999B-42C0-A7D9-A2057CE05A51}"/>
              </c:ext>
            </c:extLst>
          </c:dPt>
          <c:dPt>
            <c:idx val="67"/>
            <c:invertIfNegative val="1"/>
            <c:bubble3D val="0"/>
            <c:spPr>
              <a:solidFill>
                <a:srgbClr val="E6E5E5"/>
              </a:solidFill>
            </c:spPr>
            <c:extLst>
              <c:ext xmlns:c16="http://schemas.microsoft.com/office/drawing/2014/chart" uri="{C3380CC4-5D6E-409C-BE32-E72D297353CC}">
                <c16:uniqueId val="{00000087-999B-42C0-A7D9-A2057CE05A51}"/>
              </c:ext>
            </c:extLst>
          </c:dPt>
          <c:dPt>
            <c:idx val="68"/>
            <c:invertIfNegative val="1"/>
            <c:bubble3D val="0"/>
            <c:spPr>
              <a:solidFill>
                <a:srgbClr val="E6E5E5"/>
              </a:solidFill>
            </c:spPr>
            <c:extLst>
              <c:ext xmlns:c16="http://schemas.microsoft.com/office/drawing/2014/chart" uri="{C3380CC4-5D6E-409C-BE32-E72D297353CC}">
                <c16:uniqueId val="{00000089-999B-42C0-A7D9-A2057CE05A51}"/>
              </c:ext>
            </c:extLst>
          </c:dPt>
          <c:dPt>
            <c:idx val="69"/>
            <c:invertIfNegative val="1"/>
            <c:bubble3D val="0"/>
            <c:spPr>
              <a:solidFill>
                <a:srgbClr val="E6E5E5"/>
              </a:solidFill>
            </c:spPr>
            <c:extLst>
              <c:ext xmlns:c16="http://schemas.microsoft.com/office/drawing/2014/chart" uri="{C3380CC4-5D6E-409C-BE32-E72D297353CC}">
                <c16:uniqueId val="{0000008B-999B-42C0-A7D9-A2057CE05A51}"/>
              </c:ext>
            </c:extLst>
          </c:dPt>
          <c:dPt>
            <c:idx val="70"/>
            <c:invertIfNegative val="1"/>
            <c:bubble3D val="0"/>
            <c:spPr>
              <a:solidFill>
                <a:srgbClr val="E6E5E5"/>
              </a:solidFill>
            </c:spPr>
            <c:extLst>
              <c:ext xmlns:c16="http://schemas.microsoft.com/office/drawing/2014/chart" uri="{C3380CC4-5D6E-409C-BE32-E72D297353CC}">
                <c16:uniqueId val="{0000008D-999B-42C0-A7D9-A2057CE05A51}"/>
              </c:ext>
            </c:extLst>
          </c:dPt>
          <c:dPt>
            <c:idx val="71"/>
            <c:invertIfNegative val="1"/>
            <c:bubble3D val="0"/>
            <c:spPr>
              <a:solidFill>
                <a:srgbClr val="E6E5E5"/>
              </a:solidFill>
            </c:spPr>
            <c:extLst>
              <c:ext xmlns:c16="http://schemas.microsoft.com/office/drawing/2014/chart" uri="{C3380CC4-5D6E-409C-BE32-E72D297353CC}">
                <c16:uniqueId val="{0000008F-999B-42C0-A7D9-A2057CE05A51}"/>
              </c:ext>
            </c:extLst>
          </c:dPt>
          <c:dPt>
            <c:idx val="72"/>
            <c:invertIfNegative val="1"/>
            <c:bubble3D val="0"/>
            <c:spPr>
              <a:solidFill>
                <a:srgbClr val="E6E5E5"/>
              </a:solidFill>
            </c:spPr>
            <c:extLst>
              <c:ext xmlns:c16="http://schemas.microsoft.com/office/drawing/2014/chart" uri="{C3380CC4-5D6E-409C-BE32-E72D297353CC}">
                <c16:uniqueId val="{00000091-999B-42C0-A7D9-A2057CE05A51}"/>
              </c:ext>
            </c:extLst>
          </c:dPt>
          <c:dPt>
            <c:idx val="73"/>
            <c:invertIfNegative val="1"/>
            <c:bubble3D val="0"/>
            <c:spPr>
              <a:solidFill>
                <a:srgbClr val="E6E5E5"/>
              </a:solidFill>
            </c:spPr>
            <c:extLst>
              <c:ext xmlns:c16="http://schemas.microsoft.com/office/drawing/2014/chart" uri="{C3380CC4-5D6E-409C-BE32-E72D297353CC}">
                <c16:uniqueId val="{00000093-999B-42C0-A7D9-A2057CE05A51}"/>
              </c:ext>
            </c:extLst>
          </c:dPt>
          <c:dPt>
            <c:idx val="74"/>
            <c:invertIfNegative val="1"/>
            <c:bubble3D val="0"/>
            <c:spPr>
              <a:solidFill>
                <a:srgbClr val="E6E5E5"/>
              </a:solidFill>
            </c:spPr>
            <c:extLst>
              <c:ext xmlns:c16="http://schemas.microsoft.com/office/drawing/2014/chart" uri="{C3380CC4-5D6E-409C-BE32-E72D297353CC}">
                <c16:uniqueId val="{00000095-999B-42C0-A7D9-A2057CE05A51}"/>
              </c:ext>
            </c:extLst>
          </c:dPt>
          <c:dPt>
            <c:idx val="75"/>
            <c:invertIfNegative val="1"/>
            <c:bubble3D val="0"/>
            <c:spPr>
              <a:solidFill>
                <a:srgbClr val="E6E5E5"/>
              </a:solidFill>
            </c:spPr>
            <c:extLst>
              <c:ext xmlns:c16="http://schemas.microsoft.com/office/drawing/2014/chart" uri="{C3380CC4-5D6E-409C-BE32-E72D297353CC}">
                <c16:uniqueId val="{00000097-999B-42C0-A7D9-A2057CE05A51}"/>
              </c:ext>
            </c:extLst>
          </c:dPt>
          <c:dPt>
            <c:idx val="76"/>
            <c:invertIfNegative val="1"/>
            <c:bubble3D val="0"/>
            <c:spPr>
              <a:solidFill>
                <a:srgbClr val="E6E5E5"/>
              </a:solidFill>
            </c:spPr>
            <c:extLst>
              <c:ext xmlns:c16="http://schemas.microsoft.com/office/drawing/2014/chart" uri="{C3380CC4-5D6E-409C-BE32-E72D297353CC}">
                <c16:uniqueId val="{00000099-999B-42C0-A7D9-A2057CE05A51}"/>
              </c:ext>
            </c:extLst>
          </c:dPt>
          <c:dPt>
            <c:idx val="77"/>
            <c:invertIfNegative val="1"/>
            <c:bubble3D val="0"/>
            <c:spPr>
              <a:solidFill>
                <a:srgbClr val="E6E5E5"/>
              </a:solidFill>
            </c:spPr>
            <c:extLst>
              <c:ext xmlns:c16="http://schemas.microsoft.com/office/drawing/2014/chart" uri="{C3380CC4-5D6E-409C-BE32-E72D297353CC}">
                <c16:uniqueId val="{0000009B-999B-42C0-A7D9-A2057CE05A51}"/>
              </c:ext>
            </c:extLst>
          </c:dPt>
          <c:dPt>
            <c:idx val="78"/>
            <c:invertIfNegative val="1"/>
            <c:bubble3D val="0"/>
            <c:spPr>
              <a:solidFill>
                <a:srgbClr val="E6E5E5"/>
              </a:solidFill>
            </c:spPr>
            <c:extLst>
              <c:ext xmlns:c16="http://schemas.microsoft.com/office/drawing/2014/chart" uri="{C3380CC4-5D6E-409C-BE32-E72D297353CC}">
                <c16:uniqueId val="{0000009D-999B-42C0-A7D9-A2057CE05A51}"/>
              </c:ext>
            </c:extLst>
          </c:dPt>
          <c:dPt>
            <c:idx val="79"/>
            <c:invertIfNegative val="1"/>
            <c:bubble3D val="0"/>
            <c:spPr>
              <a:solidFill>
                <a:srgbClr val="E6E5E5"/>
              </a:solidFill>
            </c:spPr>
            <c:extLst>
              <c:ext xmlns:c16="http://schemas.microsoft.com/office/drawing/2014/chart" uri="{C3380CC4-5D6E-409C-BE32-E72D297353CC}">
                <c16:uniqueId val="{0000009F-999B-42C0-A7D9-A2057CE05A51}"/>
              </c:ext>
            </c:extLst>
          </c:dPt>
          <c:dPt>
            <c:idx val="80"/>
            <c:invertIfNegative val="1"/>
            <c:bubble3D val="0"/>
            <c:spPr>
              <a:solidFill>
                <a:srgbClr val="E6E5E5"/>
              </a:solidFill>
            </c:spPr>
            <c:extLst>
              <c:ext xmlns:c16="http://schemas.microsoft.com/office/drawing/2014/chart" uri="{C3380CC4-5D6E-409C-BE32-E72D297353CC}">
                <c16:uniqueId val="{000000A1-999B-42C0-A7D9-A2057CE05A51}"/>
              </c:ext>
            </c:extLst>
          </c:dPt>
          <c:dPt>
            <c:idx val="81"/>
            <c:invertIfNegative val="1"/>
            <c:bubble3D val="0"/>
            <c:spPr>
              <a:solidFill>
                <a:srgbClr val="E6E5E5"/>
              </a:solidFill>
            </c:spPr>
            <c:extLst>
              <c:ext xmlns:c16="http://schemas.microsoft.com/office/drawing/2014/chart" uri="{C3380CC4-5D6E-409C-BE32-E72D297353CC}">
                <c16:uniqueId val="{000000A3-999B-42C0-A7D9-A2057CE05A51}"/>
              </c:ext>
            </c:extLst>
          </c:dPt>
          <c:dPt>
            <c:idx val="82"/>
            <c:invertIfNegative val="1"/>
            <c:bubble3D val="0"/>
            <c:spPr>
              <a:solidFill>
                <a:srgbClr val="E6E5E5"/>
              </a:solidFill>
            </c:spPr>
            <c:extLst>
              <c:ext xmlns:c16="http://schemas.microsoft.com/office/drawing/2014/chart" uri="{C3380CC4-5D6E-409C-BE32-E72D297353CC}">
                <c16:uniqueId val="{000000A5-999B-42C0-A7D9-A2057CE05A51}"/>
              </c:ext>
            </c:extLst>
          </c:dPt>
          <c:dPt>
            <c:idx val="83"/>
            <c:invertIfNegative val="1"/>
            <c:bubble3D val="0"/>
            <c:spPr>
              <a:solidFill>
                <a:srgbClr val="E6E5E5"/>
              </a:solidFill>
            </c:spPr>
            <c:extLst>
              <c:ext xmlns:c16="http://schemas.microsoft.com/office/drawing/2014/chart" uri="{C3380CC4-5D6E-409C-BE32-E72D297353CC}">
                <c16:uniqueId val="{000000A7-999B-42C0-A7D9-A2057CE05A51}"/>
              </c:ext>
            </c:extLst>
          </c:dPt>
          <c:dPt>
            <c:idx val="84"/>
            <c:invertIfNegative val="1"/>
            <c:bubble3D val="0"/>
            <c:spPr>
              <a:solidFill>
                <a:srgbClr val="E6E5E5"/>
              </a:solidFill>
            </c:spPr>
            <c:extLst>
              <c:ext xmlns:c16="http://schemas.microsoft.com/office/drawing/2014/chart" uri="{C3380CC4-5D6E-409C-BE32-E72D297353CC}">
                <c16:uniqueId val="{000000A9-999B-42C0-A7D9-A2057CE05A51}"/>
              </c:ext>
            </c:extLst>
          </c:dPt>
          <c:dPt>
            <c:idx val="85"/>
            <c:invertIfNegative val="1"/>
            <c:bubble3D val="0"/>
            <c:spPr>
              <a:solidFill>
                <a:srgbClr val="E6E5E5"/>
              </a:solidFill>
            </c:spPr>
            <c:extLst>
              <c:ext xmlns:c16="http://schemas.microsoft.com/office/drawing/2014/chart" uri="{C3380CC4-5D6E-409C-BE32-E72D297353CC}">
                <c16:uniqueId val="{000000AB-999B-42C0-A7D9-A2057CE05A51}"/>
              </c:ext>
            </c:extLst>
          </c:dPt>
          <c:dPt>
            <c:idx val="86"/>
            <c:invertIfNegative val="1"/>
            <c:bubble3D val="0"/>
            <c:spPr>
              <a:solidFill>
                <a:srgbClr val="E6E5E5"/>
              </a:solidFill>
            </c:spPr>
            <c:extLst>
              <c:ext xmlns:c16="http://schemas.microsoft.com/office/drawing/2014/chart" uri="{C3380CC4-5D6E-409C-BE32-E72D297353CC}">
                <c16:uniqueId val="{000000AD-999B-42C0-A7D9-A2057CE05A51}"/>
              </c:ext>
            </c:extLst>
          </c:dPt>
          <c:dPt>
            <c:idx val="87"/>
            <c:invertIfNegative val="1"/>
            <c:bubble3D val="0"/>
            <c:spPr>
              <a:solidFill>
                <a:srgbClr val="E6E5E5"/>
              </a:solidFill>
            </c:spPr>
            <c:extLst>
              <c:ext xmlns:c16="http://schemas.microsoft.com/office/drawing/2014/chart" uri="{C3380CC4-5D6E-409C-BE32-E72D297353CC}">
                <c16:uniqueId val="{000000AF-999B-42C0-A7D9-A2057CE05A51}"/>
              </c:ext>
            </c:extLst>
          </c:dPt>
          <c:dPt>
            <c:idx val="88"/>
            <c:invertIfNegative val="1"/>
            <c:bubble3D val="0"/>
            <c:spPr>
              <a:solidFill>
                <a:srgbClr val="E6E5E5"/>
              </a:solidFill>
            </c:spPr>
            <c:extLst>
              <c:ext xmlns:c16="http://schemas.microsoft.com/office/drawing/2014/chart" uri="{C3380CC4-5D6E-409C-BE32-E72D297353CC}">
                <c16:uniqueId val="{000000B1-999B-42C0-A7D9-A2057CE05A51}"/>
              </c:ext>
            </c:extLst>
          </c:dPt>
          <c:dPt>
            <c:idx val="89"/>
            <c:invertIfNegative val="1"/>
            <c:bubble3D val="0"/>
            <c:spPr>
              <a:solidFill>
                <a:srgbClr val="E6E5E5"/>
              </a:solidFill>
            </c:spPr>
            <c:extLst>
              <c:ext xmlns:c16="http://schemas.microsoft.com/office/drawing/2014/chart" uri="{C3380CC4-5D6E-409C-BE32-E72D297353CC}">
                <c16:uniqueId val="{000000B3-999B-42C0-A7D9-A2057CE05A51}"/>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99B-42C0-A7D9-A2057CE05A51}"/>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99B-42C0-A7D9-A2057CE05A51}"/>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99B-42C0-A7D9-A2057CE05A51}"/>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99B-42C0-A7D9-A2057CE05A51}"/>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99B-42C0-A7D9-A2057CE05A51}"/>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99B-42C0-A7D9-A2057CE05A51}"/>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99B-42C0-A7D9-A2057CE05A51}"/>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99B-42C0-A7D9-A2057CE05A51}"/>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99B-42C0-A7D9-A2057CE05A51}"/>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99B-42C0-A7D9-A2057CE05A51}"/>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99B-42C0-A7D9-A2057CE05A51}"/>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99B-42C0-A7D9-A2057CE05A51}"/>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99B-42C0-A7D9-A2057CE05A51}"/>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99B-42C0-A7D9-A2057CE05A51}"/>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99B-42C0-A7D9-A2057CE05A51}"/>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99B-42C0-A7D9-A2057CE05A51}"/>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99B-42C0-A7D9-A2057CE05A51}"/>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99B-42C0-A7D9-A2057CE05A51}"/>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99B-42C0-A7D9-A2057CE05A51}"/>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99B-42C0-A7D9-A2057CE05A51}"/>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99B-42C0-A7D9-A2057CE05A51}"/>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99B-42C0-A7D9-A2057CE05A51}"/>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99B-42C0-A7D9-A2057CE05A51}"/>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99B-42C0-A7D9-A2057CE05A51}"/>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99B-42C0-A7D9-A2057CE05A51}"/>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99B-42C0-A7D9-A2057CE05A51}"/>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99B-42C0-A7D9-A2057CE05A51}"/>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99B-42C0-A7D9-A2057CE05A51}"/>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99B-42C0-A7D9-A2057CE05A51}"/>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99B-42C0-A7D9-A2057CE05A51}"/>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99B-42C0-A7D9-A2057CE05A51}"/>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99B-42C0-A7D9-A2057CE05A51}"/>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99B-42C0-A7D9-A2057CE05A51}"/>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99B-42C0-A7D9-A2057CE05A51}"/>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99B-42C0-A7D9-A2057CE05A51}"/>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99B-42C0-A7D9-A2057CE05A51}"/>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99B-42C0-A7D9-A2057CE05A51}"/>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99B-42C0-A7D9-A2057CE05A51}"/>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99B-42C0-A7D9-A2057CE05A51}"/>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99B-42C0-A7D9-A2057CE05A51}"/>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99B-42C0-A7D9-A2057CE05A51}"/>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99B-42C0-A7D9-A2057CE05A51}"/>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99B-42C0-A7D9-A2057CE05A51}"/>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99B-42C0-A7D9-A2057CE05A51}"/>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99B-42C0-A7D9-A2057CE05A51}"/>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99B-42C0-A7D9-A2057CE05A51}"/>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99B-42C0-A7D9-A2057CE05A51}"/>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99B-42C0-A7D9-A2057CE05A51}"/>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99B-42C0-A7D9-A2057CE05A51}"/>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99B-42C0-A7D9-A2057CE05A51}"/>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99B-42C0-A7D9-A2057CE05A51}"/>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99B-42C0-A7D9-A2057CE05A51}"/>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99B-42C0-A7D9-A2057CE05A51}"/>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999B-42C0-A7D9-A2057CE05A51}"/>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999B-42C0-A7D9-A2057CE05A51}"/>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999B-42C0-A7D9-A2057CE05A51}"/>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999B-42C0-A7D9-A2057CE05A51}"/>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999B-42C0-A7D9-A2057CE05A51}"/>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999B-42C0-A7D9-A2057CE05A51}"/>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999B-42C0-A7D9-A2057CE05A51}"/>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999B-42C0-A7D9-A2057CE05A51}"/>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999B-42C0-A7D9-A2057CE05A51}"/>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999B-42C0-A7D9-A2057CE05A51}"/>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999B-42C0-A7D9-A2057CE05A51}"/>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999B-42C0-A7D9-A2057CE05A51}"/>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999B-42C0-A7D9-A2057CE05A51}"/>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999B-42C0-A7D9-A2057CE05A51}"/>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999B-42C0-A7D9-A2057CE05A51}"/>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999B-42C0-A7D9-A2057CE05A51}"/>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999B-42C0-A7D9-A2057CE05A51}"/>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999B-42C0-A7D9-A2057CE05A51}"/>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999B-42C0-A7D9-A2057CE05A51}"/>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999B-42C0-A7D9-A2057CE05A51}"/>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999B-42C0-A7D9-A2057CE05A51}"/>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999B-42C0-A7D9-A2057CE05A51}"/>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999B-42C0-A7D9-A2057CE05A51}"/>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999B-42C0-A7D9-A2057CE05A51}"/>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999B-42C0-A7D9-A2057CE05A51}"/>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999B-42C0-A7D9-A2057CE05A51}"/>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999B-42C0-A7D9-A2057CE05A51}"/>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999B-42C0-A7D9-A2057CE05A51}"/>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999B-42C0-A7D9-A2057CE05A51}"/>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999B-42C0-A7D9-A2057CE05A51}"/>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999B-42C0-A7D9-A2057CE05A51}"/>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999B-42C0-A7D9-A2057CE05A51}"/>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999B-42C0-A7D9-A2057CE05A51}"/>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999B-42C0-A7D9-A2057CE05A51}"/>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999B-42C0-A7D9-A2057CE05A51}"/>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999B-42C0-A7D9-A2057CE05A51}"/>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999B-42C0-A7D9-A2057CE05A51}"/>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US"/>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1"/>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8.0536282863718032E-3"/>
          <c:w val="0.96518562554386689"/>
          <c:h val="0.98008834615658758"/>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8.0536282863718032E-3"/>
          <c:w val="0.96518562554386689"/>
          <c:h val="0.99194653896075324"/>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4.4499213905618918E-3"/>
          <c:w val="0.96518599661647553"/>
          <c:h val="0.99555007860943812"/>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CF6-426D-AECF-CFB74E12454F}"/>
              </c:ext>
            </c:extLst>
          </c:dPt>
          <c:dPt>
            <c:idx val="1"/>
            <c:invertIfNegative val="1"/>
            <c:bubble3D val="0"/>
            <c:spPr>
              <a:solidFill>
                <a:srgbClr val="E6E5E5"/>
              </a:solidFill>
            </c:spPr>
            <c:extLst>
              <c:ext xmlns:c16="http://schemas.microsoft.com/office/drawing/2014/chart" uri="{C3380CC4-5D6E-409C-BE32-E72D297353CC}">
                <c16:uniqueId val="{00000003-4CF6-426D-AECF-CFB74E12454F}"/>
              </c:ext>
            </c:extLst>
          </c:dPt>
          <c:dPt>
            <c:idx val="2"/>
            <c:invertIfNegative val="1"/>
            <c:bubble3D val="0"/>
            <c:spPr>
              <a:solidFill>
                <a:srgbClr val="E6E5E5"/>
              </a:solidFill>
            </c:spPr>
            <c:extLst>
              <c:ext xmlns:c16="http://schemas.microsoft.com/office/drawing/2014/chart" uri="{C3380CC4-5D6E-409C-BE32-E72D297353CC}">
                <c16:uniqueId val="{00000005-4CF6-426D-AECF-CFB74E12454F}"/>
              </c:ext>
            </c:extLst>
          </c:dPt>
          <c:dPt>
            <c:idx val="3"/>
            <c:invertIfNegative val="1"/>
            <c:bubble3D val="0"/>
            <c:spPr>
              <a:solidFill>
                <a:srgbClr val="E6E5E5"/>
              </a:solidFill>
            </c:spPr>
            <c:extLst>
              <c:ext xmlns:c16="http://schemas.microsoft.com/office/drawing/2014/chart" uri="{C3380CC4-5D6E-409C-BE32-E72D297353CC}">
                <c16:uniqueId val="{00000007-4CF6-426D-AECF-CFB74E12454F}"/>
              </c:ext>
            </c:extLst>
          </c:dPt>
          <c:dPt>
            <c:idx val="4"/>
            <c:invertIfNegative val="1"/>
            <c:bubble3D val="0"/>
            <c:spPr>
              <a:solidFill>
                <a:srgbClr val="E6E5E5"/>
              </a:solidFill>
            </c:spPr>
            <c:extLst>
              <c:ext xmlns:c16="http://schemas.microsoft.com/office/drawing/2014/chart" uri="{C3380CC4-5D6E-409C-BE32-E72D297353CC}">
                <c16:uniqueId val="{00000009-4CF6-426D-AECF-CFB74E12454F}"/>
              </c:ext>
            </c:extLst>
          </c:dPt>
          <c:dPt>
            <c:idx val="5"/>
            <c:invertIfNegative val="1"/>
            <c:bubble3D val="0"/>
            <c:spPr>
              <a:solidFill>
                <a:srgbClr val="E6E5E5"/>
              </a:solidFill>
            </c:spPr>
            <c:extLst>
              <c:ext xmlns:c16="http://schemas.microsoft.com/office/drawing/2014/chart" uri="{C3380CC4-5D6E-409C-BE32-E72D297353CC}">
                <c16:uniqueId val="{0000000B-4CF6-426D-AECF-CFB74E12454F}"/>
              </c:ext>
            </c:extLst>
          </c:dPt>
          <c:dPt>
            <c:idx val="6"/>
            <c:invertIfNegative val="1"/>
            <c:bubble3D val="0"/>
            <c:spPr>
              <a:solidFill>
                <a:srgbClr val="E6E5E5"/>
              </a:solidFill>
            </c:spPr>
            <c:extLst>
              <c:ext xmlns:c16="http://schemas.microsoft.com/office/drawing/2014/chart" uri="{C3380CC4-5D6E-409C-BE32-E72D297353CC}">
                <c16:uniqueId val="{0000000D-4CF6-426D-AECF-CFB74E12454F}"/>
              </c:ext>
            </c:extLst>
          </c:dPt>
          <c:dPt>
            <c:idx val="7"/>
            <c:invertIfNegative val="1"/>
            <c:bubble3D val="0"/>
            <c:spPr>
              <a:solidFill>
                <a:srgbClr val="E6E5E5"/>
              </a:solidFill>
            </c:spPr>
            <c:extLst>
              <c:ext xmlns:c16="http://schemas.microsoft.com/office/drawing/2014/chart" uri="{C3380CC4-5D6E-409C-BE32-E72D297353CC}">
                <c16:uniqueId val="{00000000-2DEF-4275-BB7F-2A2402E29FCF}"/>
              </c:ext>
            </c:extLst>
          </c:dPt>
          <c:dPt>
            <c:idx val="8"/>
            <c:invertIfNegative val="1"/>
            <c:bubble3D val="0"/>
            <c:spPr>
              <a:solidFill>
                <a:srgbClr val="E6E5E5"/>
              </a:solidFill>
            </c:spPr>
            <c:extLst>
              <c:ext xmlns:c16="http://schemas.microsoft.com/office/drawing/2014/chart" uri="{C3380CC4-5D6E-409C-BE32-E72D297353CC}">
                <c16:uniqueId val="{00000001-2DEF-4275-BB7F-2A2402E29FCF}"/>
              </c:ext>
            </c:extLst>
          </c:dPt>
          <c:dPt>
            <c:idx val="9"/>
            <c:invertIfNegative val="1"/>
            <c:bubble3D val="0"/>
            <c:spPr>
              <a:solidFill>
                <a:srgbClr val="E6E5E5"/>
              </a:solidFill>
            </c:spPr>
            <c:extLst>
              <c:ext xmlns:c16="http://schemas.microsoft.com/office/drawing/2014/chart" uri="{C3380CC4-5D6E-409C-BE32-E72D297353CC}">
                <c16:uniqueId val="{00000002-2DEF-4275-BB7F-2A2402E29FCF}"/>
              </c:ext>
            </c:extLst>
          </c:dPt>
          <c:dPt>
            <c:idx val="10"/>
            <c:invertIfNegative val="1"/>
            <c:bubble3D val="0"/>
            <c:spPr>
              <a:solidFill>
                <a:srgbClr val="E6E5E5"/>
              </a:solidFill>
            </c:spPr>
            <c:extLst>
              <c:ext xmlns:c16="http://schemas.microsoft.com/office/drawing/2014/chart" uri="{C3380CC4-5D6E-409C-BE32-E72D297353CC}">
                <c16:uniqueId val="{00000003-2DEF-4275-BB7F-2A2402E29FCF}"/>
              </c:ext>
            </c:extLst>
          </c:dPt>
          <c:dPt>
            <c:idx val="11"/>
            <c:invertIfNegative val="1"/>
            <c:bubble3D val="0"/>
            <c:spPr>
              <a:solidFill>
                <a:srgbClr val="E6E5E5"/>
              </a:solidFill>
            </c:spPr>
            <c:extLst>
              <c:ext xmlns:c16="http://schemas.microsoft.com/office/drawing/2014/chart" uri="{C3380CC4-5D6E-409C-BE32-E72D297353CC}">
                <c16:uniqueId val="{00000017-4CF6-426D-AECF-CFB74E12454F}"/>
              </c:ext>
            </c:extLst>
          </c:dPt>
          <c:dPt>
            <c:idx val="12"/>
            <c:invertIfNegative val="1"/>
            <c:bubble3D val="0"/>
            <c:spPr>
              <a:solidFill>
                <a:srgbClr val="E6E5E5"/>
              </a:solidFill>
            </c:spPr>
            <c:extLst>
              <c:ext xmlns:c16="http://schemas.microsoft.com/office/drawing/2014/chart" uri="{C3380CC4-5D6E-409C-BE32-E72D297353CC}">
                <c16:uniqueId val="{00000019-4CF6-426D-AECF-CFB74E12454F}"/>
              </c:ext>
            </c:extLst>
          </c:dPt>
          <c:dPt>
            <c:idx val="13"/>
            <c:invertIfNegative val="1"/>
            <c:bubble3D val="0"/>
            <c:spPr>
              <a:solidFill>
                <a:srgbClr val="E6E5E5"/>
              </a:solidFill>
            </c:spPr>
            <c:extLst>
              <c:ext xmlns:c16="http://schemas.microsoft.com/office/drawing/2014/chart" uri="{C3380CC4-5D6E-409C-BE32-E72D297353CC}">
                <c16:uniqueId val="{0000001B-4CF6-426D-AECF-CFB74E12454F}"/>
              </c:ext>
            </c:extLst>
          </c:dPt>
          <c:dPt>
            <c:idx val="14"/>
            <c:invertIfNegative val="1"/>
            <c:bubble3D val="0"/>
            <c:spPr>
              <a:solidFill>
                <a:srgbClr val="E6E5E5"/>
              </a:solidFill>
            </c:spPr>
            <c:extLst>
              <c:ext xmlns:c16="http://schemas.microsoft.com/office/drawing/2014/chart" uri="{C3380CC4-5D6E-409C-BE32-E72D297353CC}">
                <c16:uniqueId val="{0000001D-4CF6-426D-AECF-CFB74E12454F}"/>
              </c:ext>
            </c:extLst>
          </c:dPt>
          <c:dPt>
            <c:idx val="15"/>
            <c:invertIfNegative val="1"/>
            <c:bubble3D val="0"/>
            <c:spPr>
              <a:solidFill>
                <a:srgbClr val="E6E5E5"/>
              </a:solidFill>
            </c:spPr>
            <c:extLst>
              <c:ext xmlns:c16="http://schemas.microsoft.com/office/drawing/2014/chart" uri="{C3380CC4-5D6E-409C-BE32-E72D297353CC}">
                <c16:uniqueId val="{0000001F-4CF6-426D-AECF-CFB74E12454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04-2DEF-4275-BB7F-2A2402E29FC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E4D7-4CB3-9344-2F66B04EE15D}"/>
              </c:ext>
            </c:extLst>
          </c:dPt>
          <c:dPt>
            <c:idx val="1"/>
            <c:invertIfNegative val="1"/>
            <c:bubble3D val="0"/>
            <c:spPr>
              <a:solidFill>
                <a:srgbClr val="E6E5E5"/>
              </a:solidFill>
            </c:spPr>
            <c:extLst>
              <c:ext xmlns:c16="http://schemas.microsoft.com/office/drawing/2014/chart" uri="{C3380CC4-5D6E-409C-BE32-E72D297353CC}">
                <c16:uniqueId val="{00000003-E4D7-4CB3-9344-2F66B04EE15D}"/>
              </c:ext>
            </c:extLst>
          </c:dPt>
          <c:dPt>
            <c:idx val="2"/>
            <c:invertIfNegative val="1"/>
            <c:bubble3D val="0"/>
            <c:spPr>
              <a:solidFill>
                <a:srgbClr val="E6E5E5"/>
              </a:solidFill>
            </c:spPr>
            <c:extLst>
              <c:ext xmlns:c16="http://schemas.microsoft.com/office/drawing/2014/chart" uri="{C3380CC4-5D6E-409C-BE32-E72D297353CC}">
                <c16:uniqueId val="{00000005-E4D7-4CB3-9344-2F66B04EE15D}"/>
              </c:ext>
            </c:extLst>
          </c:dPt>
          <c:dPt>
            <c:idx val="3"/>
            <c:invertIfNegative val="1"/>
            <c:bubble3D val="0"/>
            <c:spPr>
              <a:solidFill>
                <a:srgbClr val="E6E5E5"/>
              </a:solidFill>
            </c:spPr>
            <c:extLst>
              <c:ext xmlns:c16="http://schemas.microsoft.com/office/drawing/2014/chart" uri="{C3380CC4-5D6E-409C-BE32-E72D297353CC}">
                <c16:uniqueId val="{00000007-E4D7-4CB3-9344-2F66B04EE15D}"/>
              </c:ext>
            </c:extLst>
          </c:dPt>
          <c:dPt>
            <c:idx val="4"/>
            <c:invertIfNegative val="1"/>
            <c:bubble3D val="0"/>
            <c:spPr>
              <a:solidFill>
                <a:srgbClr val="E6E5E5"/>
              </a:solidFill>
            </c:spPr>
            <c:extLst>
              <c:ext xmlns:c16="http://schemas.microsoft.com/office/drawing/2014/chart" uri="{C3380CC4-5D6E-409C-BE32-E72D297353CC}">
                <c16:uniqueId val="{00000009-E4D7-4CB3-9344-2F66B04EE15D}"/>
              </c:ext>
            </c:extLst>
          </c:dPt>
          <c:dPt>
            <c:idx val="5"/>
            <c:invertIfNegative val="1"/>
            <c:bubble3D val="0"/>
            <c:spPr>
              <a:solidFill>
                <a:srgbClr val="E6E5E5"/>
              </a:solidFill>
            </c:spPr>
            <c:extLst>
              <c:ext xmlns:c16="http://schemas.microsoft.com/office/drawing/2014/chart" uri="{C3380CC4-5D6E-409C-BE32-E72D297353CC}">
                <c16:uniqueId val="{0000000B-E4D7-4CB3-9344-2F66B04EE15D}"/>
              </c:ext>
            </c:extLst>
          </c:dPt>
          <c:dPt>
            <c:idx val="6"/>
            <c:invertIfNegative val="1"/>
            <c:bubble3D val="0"/>
            <c:spPr>
              <a:solidFill>
                <a:srgbClr val="E6E5E5"/>
              </a:solidFill>
            </c:spPr>
            <c:extLst>
              <c:ext xmlns:c16="http://schemas.microsoft.com/office/drawing/2014/chart" uri="{C3380CC4-5D6E-409C-BE32-E72D297353CC}">
                <c16:uniqueId val="{0000000D-E4D7-4CB3-9344-2F66B04EE15D}"/>
              </c:ext>
            </c:extLst>
          </c:dPt>
          <c:dPt>
            <c:idx val="7"/>
            <c:invertIfNegative val="1"/>
            <c:bubble3D val="0"/>
            <c:spPr>
              <a:solidFill>
                <a:srgbClr val="E6E5E5"/>
              </a:solidFill>
            </c:spPr>
            <c:extLst>
              <c:ext xmlns:c16="http://schemas.microsoft.com/office/drawing/2014/chart" uri="{C3380CC4-5D6E-409C-BE32-E72D297353CC}">
                <c16:uniqueId val="{0000000F-E4D7-4CB3-9344-2F66B04EE15D}"/>
              </c:ext>
            </c:extLst>
          </c:dPt>
          <c:dPt>
            <c:idx val="8"/>
            <c:invertIfNegative val="1"/>
            <c:bubble3D val="0"/>
            <c:spPr>
              <a:solidFill>
                <a:srgbClr val="E6E5E5"/>
              </a:solidFill>
            </c:spPr>
            <c:extLst>
              <c:ext xmlns:c16="http://schemas.microsoft.com/office/drawing/2014/chart" uri="{C3380CC4-5D6E-409C-BE32-E72D297353CC}">
                <c16:uniqueId val="{00000011-E4D7-4CB3-9344-2F66B04EE15D}"/>
              </c:ext>
            </c:extLst>
          </c:dPt>
          <c:dPt>
            <c:idx val="9"/>
            <c:invertIfNegative val="1"/>
            <c:bubble3D val="0"/>
            <c:spPr>
              <a:solidFill>
                <a:srgbClr val="E6E5E5"/>
              </a:solidFill>
            </c:spPr>
            <c:extLst>
              <c:ext xmlns:c16="http://schemas.microsoft.com/office/drawing/2014/chart" uri="{C3380CC4-5D6E-409C-BE32-E72D297353CC}">
                <c16:uniqueId val="{00000013-E4D7-4CB3-9344-2F66B04EE15D}"/>
              </c:ext>
            </c:extLst>
          </c:dPt>
          <c:dPt>
            <c:idx val="10"/>
            <c:invertIfNegative val="1"/>
            <c:bubble3D val="0"/>
            <c:spPr>
              <a:solidFill>
                <a:srgbClr val="E6E5E5"/>
              </a:solidFill>
            </c:spPr>
            <c:extLst>
              <c:ext xmlns:c16="http://schemas.microsoft.com/office/drawing/2014/chart" uri="{C3380CC4-5D6E-409C-BE32-E72D297353CC}">
                <c16:uniqueId val="{00000015-E4D7-4CB3-9344-2F66B04EE15D}"/>
              </c:ext>
            </c:extLst>
          </c:dPt>
          <c:dPt>
            <c:idx val="11"/>
            <c:invertIfNegative val="1"/>
            <c:bubble3D val="0"/>
            <c:spPr>
              <a:solidFill>
                <a:srgbClr val="E6E5E5"/>
              </a:solidFill>
            </c:spPr>
            <c:extLst>
              <c:ext xmlns:c16="http://schemas.microsoft.com/office/drawing/2014/chart" uri="{C3380CC4-5D6E-409C-BE32-E72D297353CC}">
                <c16:uniqueId val="{00000017-E4D7-4CB3-9344-2F66B04EE15D}"/>
              </c:ext>
            </c:extLst>
          </c:dPt>
          <c:dPt>
            <c:idx val="12"/>
            <c:invertIfNegative val="1"/>
            <c:bubble3D val="0"/>
            <c:spPr>
              <a:solidFill>
                <a:srgbClr val="E6E5E5"/>
              </a:solidFill>
            </c:spPr>
            <c:extLst>
              <c:ext xmlns:c16="http://schemas.microsoft.com/office/drawing/2014/chart" uri="{C3380CC4-5D6E-409C-BE32-E72D297353CC}">
                <c16:uniqueId val="{00000019-E4D7-4CB3-9344-2F66B04EE15D}"/>
              </c:ext>
            </c:extLst>
          </c:dPt>
          <c:dPt>
            <c:idx val="13"/>
            <c:invertIfNegative val="1"/>
            <c:bubble3D val="0"/>
            <c:spPr>
              <a:solidFill>
                <a:srgbClr val="E6E5E5"/>
              </a:solidFill>
            </c:spPr>
            <c:extLst>
              <c:ext xmlns:c16="http://schemas.microsoft.com/office/drawing/2014/chart" uri="{C3380CC4-5D6E-409C-BE32-E72D297353CC}">
                <c16:uniqueId val="{0000001B-E4D7-4CB3-9344-2F66B04EE15D}"/>
              </c:ext>
            </c:extLst>
          </c:dPt>
          <c:dPt>
            <c:idx val="14"/>
            <c:invertIfNegative val="1"/>
            <c:bubble3D val="0"/>
            <c:spPr>
              <a:solidFill>
                <a:srgbClr val="E6E5E5"/>
              </a:solidFill>
            </c:spPr>
            <c:extLst>
              <c:ext xmlns:c16="http://schemas.microsoft.com/office/drawing/2014/chart" uri="{C3380CC4-5D6E-409C-BE32-E72D297353CC}">
                <c16:uniqueId val="{0000001D-E4D7-4CB3-9344-2F66B04EE15D}"/>
              </c:ext>
            </c:extLst>
          </c:dPt>
          <c:dPt>
            <c:idx val="15"/>
            <c:invertIfNegative val="1"/>
            <c:bubble3D val="0"/>
            <c:spPr>
              <a:solidFill>
                <a:srgbClr val="E6E5E5"/>
              </a:solidFill>
            </c:spPr>
            <c:extLst>
              <c:ext xmlns:c16="http://schemas.microsoft.com/office/drawing/2014/chart" uri="{C3380CC4-5D6E-409C-BE32-E72D297353CC}">
                <c16:uniqueId val="{0000001F-E4D7-4CB3-9344-2F66B04EE15D}"/>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E4D7-4CB3-9344-2F66B04EE15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55939783172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000A-4C45-A43A-3AA69B6FEE6F}"/>
              </c:ext>
            </c:extLst>
          </c:dPt>
          <c:dPt>
            <c:idx val="1"/>
            <c:invertIfNegative val="1"/>
            <c:bubble3D val="0"/>
            <c:spPr>
              <a:solidFill>
                <a:srgbClr val="E6E5E5"/>
              </a:solidFill>
            </c:spPr>
            <c:extLst>
              <c:ext xmlns:c16="http://schemas.microsoft.com/office/drawing/2014/chart" uri="{C3380CC4-5D6E-409C-BE32-E72D297353CC}">
                <c16:uniqueId val="{00000003-000A-4C45-A43A-3AA69B6FEE6F}"/>
              </c:ext>
            </c:extLst>
          </c:dPt>
          <c:dPt>
            <c:idx val="2"/>
            <c:invertIfNegative val="1"/>
            <c:bubble3D val="0"/>
            <c:spPr>
              <a:solidFill>
                <a:srgbClr val="E6E5E5"/>
              </a:solidFill>
            </c:spPr>
            <c:extLst>
              <c:ext xmlns:c16="http://schemas.microsoft.com/office/drawing/2014/chart" uri="{C3380CC4-5D6E-409C-BE32-E72D297353CC}">
                <c16:uniqueId val="{00000005-000A-4C45-A43A-3AA69B6FEE6F}"/>
              </c:ext>
            </c:extLst>
          </c:dPt>
          <c:dPt>
            <c:idx val="3"/>
            <c:invertIfNegative val="1"/>
            <c:bubble3D val="0"/>
            <c:spPr>
              <a:solidFill>
                <a:srgbClr val="E6E5E5"/>
              </a:solidFill>
            </c:spPr>
            <c:extLst>
              <c:ext xmlns:c16="http://schemas.microsoft.com/office/drawing/2014/chart" uri="{C3380CC4-5D6E-409C-BE32-E72D297353CC}">
                <c16:uniqueId val="{00000007-000A-4C45-A43A-3AA69B6FEE6F}"/>
              </c:ext>
            </c:extLst>
          </c:dPt>
          <c:dPt>
            <c:idx val="4"/>
            <c:invertIfNegative val="1"/>
            <c:bubble3D val="0"/>
            <c:spPr>
              <a:solidFill>
                <a:srgbClr val="E6E5E5"/>
              </a:solidFill>
            </c:spPr>
            <c:extLst>
              <c:ext xmlns:c16="http://schemas.microsoft.com/office/drawing/2014/chart" uri="{C3380CC4-5D6E-409C-BE32-E72D297353CC}">
                <c16:uniqueId val="{00000009-000A-4C45-A43A-3AA69B6FEE6F}"/>
              </c:ext>
            </c:extLst>
          </c:dPt>
          <c:dPt>
            <c:idx val="5"/>
            <c:invertIfNegative val="1"/>
            <c:bubble3D val="0"/>
            <c:spPr>
              <a:solidFill>
                <a:srgbClr val="E6E5E5"/>
              </a:solidFill>
            </c:spPr>
            <c:extLst>
              <c:ext xmlns:c16="http://schemas.microsoft.com/office/drawing/2014/chart" uri="{C3380CC4-5D6E-409C-BE32-E72D297353CC}">
                <c16:uniqueId val="{0000000B-000A-4C45-A43A-3AA69B6FEE6F}"/>
              </c:ext>
            </c:extLst>
          </c:dPt>
          <c:dPt>
            <c:idx val="6"/>
            <c:invertIfNegative val="1"/>
            <c:bubble3D val="0"/>
            <c:spPr>
              <a:solidFill>
                <a:srgbClr val="E6E5E5"/>
              </a:solidFill>
            </c:spPr>
            <c:extLst>
              <c:ext xmlns:c16="http://schemas.microsoft.com/office/drawing/2014/chart" uri="{C3380CC4-5D6E-409C-BE32-E72D297353CC}">
                <c16:uniqueId val="{0000000D-000A-4C45-A43A-3AA69B6FEE6F}"/>
              </c:ext>
            </c:extLst>
          </c:dPt>
          <c:dPt>
            <c:idx val="7"/>
            <c:invertIfNegative val="1"/>
            <c:bubble3D val="0"/>
            <c:spPr>
              <a:solidFill>
                <a:srgbClr val="E6E5E5"/>
              </a:solidFill>
            </c:spPr>
            <c:extLst>
              <c:ext xmlns:c16="http://schemas.microsoft.com/office/drawing/2014/chart" uri="{C3380CC4-5D6E-409C-BE32-E72D297353CC}">
                <c16:uniqueId val="{0000000F-000A-4C45-A43A-3AA69B6FEE6F}"/>
              </c:ext>
            </c:extLst>
          </c:dPt>
          <c:dPt>
            <c:idx val="8"/>
            <c:invertIfNegative val="1"/>
            <c:bubble3D val="0"/>
            <c:spPr>
              <a:solidFill>
                <a:srgbClr val="E6E5E5"/>
              </a:solidFill>
            </c:spPr>
            <c:extLst>
              <c:ext xmlns:c16="http://schemas.microsoft.com/office/drawing/2014/chart" uri="{C3380CC4-5D6E-409C-BE32-E72D297353CC}">
                <c16:uniqueId val="{00000011-000A-4C45-A43A-3AA69B6FEE6F}"/>
              </c:ext>
            </c:extLst>
          </c:dPt>
          <c:dPt>
            <c:idx val="9"/>
            <c:invertIfNegative val="1"/>
            <c:bubble3D val="0"/>
            <c:spPr>
              <a:solidFill>
                <a:srgbClr val="E6E5E5"/>
              </a:solidFill>
            </c:spPr>
            <c:extLst>
              <c:ext xmlns:c16="http://schemas.microsoft.com/office/drawing/2014/chart" uri="{C3380CC4-5D6E-409C-BE32-E72D297353CC}">
                <c16:uniqueId val="{00000013-000A-4C45-A43A-3AA69B6FEE6F}"/>
              </c:ext>
            </c:extLst>
          </c:dPt>
          <c:dPt>
            <c:idx val="10"/>
            <c:invertIfNegative val="1"/>
            <c:bubble3D val="0"/>
            <c:spPr>
              <a:solidFill>
                <a:srgbClr val="E6E5E5"/>
              </a:solidFill>
            </c:spPr>
            <c:extLst>
              <c:ext xmlns:c16="http://schemas.microsoft.com/office/drawing/2014/chart" uri="{C3380CC4-5D6E-409C-BE32-E72D297353CC}">
                <c16:uniqueId val="{00000015-000A-4C45-A43A-3AA69B6FEE6F}"/>
              </c:ext>
            </c:extLst>
          </c:dPt>
          <c:dPt>
            <c:idx val="11"/>
            <c:invertIfNegative val="1"/>
            <c:bubble3D val="0"/>
            <c:spPr>
              <a:solidFill>
                <a:srgbClr val="E6E5E5"/>
              </a:solidFill>
            </c:spPr>
            <c:extLst>
              <c:ext xmlns:c16="http://schemas.microsoft.com/office/drawing/2014/chart" uri="{C3380CC4-5D6E-409C-BE32-E72D297353CC}">
                <c16:uniqueId val="{00000017-000A-4C45-A43A-3AA69B6FEE6F}"/>
              </c:ext>
            </c:extLst>
          </c:dPt>
          <c:dPt>
            <c:idx val="12"/>
            <c:invertIfNegative val="1"/>
            <c:bubble3D val="0"/>
            <c:spPr>
              <a:solidFill>
                <a:srgbClr val="E6E5E5"/>
              </a:solidFill>
            </c:spPr>
            <c:extLst>
              <c:ext xmlns:c16="http://schemas.microsoft.com/office/drawing/2014/chart" uri="{C3380CC4-5D6E-409C-BE32-E72D297353CC}">
                <c16:uniqueId val="{00000019-000A-4C45-A43A-3AA69B6FEE6F}"/>
              </c:ext>
            </c:extLst>
          </c:dPt>
          <c:dPt>
            <c:idx val="13"/>
            <c:invertIfNegative val="1"/>
            <c:bubble3D val="0"/>
            <c:spPr>
              <a:solidFill>
                <a:srgbClr val="E6E5E5"/>
              </a:solidFill>
            </c:spPr>
            <c:extLst>
              <c:ext xmlns:c16="http://schemas.microsoft.com/office/drawing/2014/chart" uri="{C3380CC4-5D6E-409C-BE32-E72D297353CC}">
                <c16:uniqueId val="{0000001B-000A-4C45-A43A-3AA69B6FEE6F}"/>
              </c:ext>
            </c:extLst>
          </c:dPt>
          <c:dPt>
            <c:idx val="14"/>
            <c:invertIfNegative val="1"/>
            <c:bubble3D val="0"/>
            <c:spPr>
              <a:solidFill>
                <a:srgbClr val="E6E5E5"/>
              </a:solidFill>
            </c:spPr>
            <c:extLst>
              <c:ext xmlns:c16="http://schemas.microsoft.com/office/drawing/2014/chart" uri="{C3380CC4-5D6E-409C-BE32-E72D297353CC}">
                <c16:uniqueId val="{0000001D-000A-4C45-A43A-3AA69B6FEE6F}"/>
              </c:ext>
            </c:extLst>
          </c:dPt>
          <c:dPt>
            <c:idx val="15"/>
            <c:invertIfNegative val="1"/>
            <c:bubble3D val="0"/>
            <c:spPr>
              <a:solidFill>
                <a:srgbClr val="E6E5E5"/>
              </a:solidFill>
            </c:spPr>
            <c:extLst>
              <c:ext xmlns:c16="http://schemas.microsoft.com/office/drawing/2014/chart" uri="{C3380CC4-5D6E-409C-BE32-E72D297353CC}">
                <c16:uniqueId val="{0000001F-000A-4C45-A43A-3AA69B6FEE6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000A-4C45-A43A-3AA69B6FEE6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55939783172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0730-4047-97D7-1702257B54F1}"/>
              </c:ext>
            </c:extLst>
          </c:dPt>
          <c:dPt>
            <c:idx val="1"/>
            <c:invertIfNegative val="1"/>
            <c:bubble3D val="0"/>
            <c:spPr>
              <a:solidFill>
                <a:srgbClr val="E6E5E5"/>
              </a:solidFill>
            </c:spPr>
            <c:extLst>
              <c:ext xmlns:c16="http://schemas.microsoft.com/office/drawing/2014/chart" uri="{C3380CC4-5D6E-409C-BE32-E72D297353CC}">
                <c16:uniqueId val="{00000003-0730-4047-97D7-1702257B54F1}"/>
              </c:ext>
            </c:extLst>
          </c:dPt>
          <c:dPt>
            <c:idx val="2"/>
            <c:invertIfNegative val="1"/>
            <c:bubble3D val="0"/>
            <c:spPr>
              <a:solidFill>
                <a:srgbClr val="E6E5E5"/>
              </a:solidFill>
            </c:spPr>
            <c:extLst>
              <c:ext xmlns:c16="http://schemas.microsoft.com/office/drawing/2014/chart" uri="{C3380CC4-5D6E-409C-BE32-E72D297353CC}">
                <c16:uniqueId val="{00000005-0730-4047-97D7-1702257B54F1}"/>
              </c:ext>
            </c:extLst>
          </c:dPt>
          <c:dPt>
            <c:idx val="3"/>
            <c:invertIfNegative val="1"/>
            <c:bubble3D val="0"/>
            <c:spPr>
              <a:solidFill>
                <a:srgbClr val="E6E5E5"/>
              </a:solidFill>
            </c:spPr>
            <c:extLst>
              <c:ext xmlns:c16="http://schemas.microsoft.com/office/drawing/2014/chart" uri="{C3380CC4-5D6E-409C-BE32-E72D297353CC}">
                <c16:uniqueId val="{00000007-0730-4047-97D7-1702257B54F1}"/>
              </c:ext>
            </c:extLst>
          </c:dPt>
          <c:dPt>
            <c:idx val="4"/>
            <c:invertIfNegative val="1"/>
            <c:bubble3D val="0"/>
            <c:spPr>
              <a:solidFill>
                <a:srgbClr val="E6E5E5"/>
              </a:solidFill>
            </c:spPr>
            <c:extLst>
              <c:ext xmlns:c16="http://schemas.microsoft.com/office/drawing/2014/chart" uri="{C3380CC4-5D6E-409C-BE32-E72D297353CC}">
                <c16:uniqueId val="{00000009-0730-4047-97D7-1702257B54F1}"/>
              </c:ext>
            </c:extLst>
          </c:dPt>
          <c:dPt>
            <c:idx val="5"/>
            <c:invertIfNegative val="1"/>
            <c:bubble3D val="0"/>
            <c:spPr>
              <a:solidFill>
                <a:srgbClr val="E6E5E5"/>
              </a:solidFill>
            </c:spPr>
            <c:extLst>
              <c:ext xmlns:c16="http://schemas.microsoft.com/office/drawing/2014/chart" uri="{C3380CC4-5D6E-409C-BE32-E72D297353CC}">
                <c16:uniqueId val="{0000000B-0730-4047-97D7-1702257B54F1}"/>
              </c:ext>
            </c:extLst>
          </c:dPt>
          <c:dPt>
            <c:idx val="6"/>
            <c:invertIfNegative val="1"/>
            <c:bubble3D val="0"/>
            <c:spPr>
              <a:solidFill>
                <a:srgbClr val="E6E5E5"/>
              </a:solidFill>
            </c:spPr>
            <c:extLst>
              <c:ext xmlns:c16="http://schemas.microsoft.com/office/drawing/2014/chart" uri="{C3380CC4-5D6E-409C-BE32-E72D297353CC}">
                <c16:uniqueId val="{0000000D-0730-4047-97D7-1702257B54F1}"/>
              </c:ext>
            </c:extLst>
          </c:dPt>
          <c:dPt>
            <c:idx val="7"/>
            <c:invertIfNegative val="1"/>
            <c:bubble3D val="0"/>
            <c:spPr>
              <a:solidFill>
                <a:srgbClr val="E6E5E5"/>
              </a:solidFill>
            </c:spPr>
            <c:extLst>
              <c:ext xmlns:c16="http://schemas.microsoft.com/office/drawing/2014/chart" uri="{C3380CC4-5D6E-409C-BE32-E72D297353CC}">
                <c16:uniqueId val="{0000000F-0730-4047-97D7-1702257B54F1}"/>
              </c:ext>
            </c:extLst>
          </c:dPt>
          <c:dPt>
            <c:idx val="8"/>
            <c:invertIfNegative val="1"/>
            <c:bubble3D val="0"/>
            <c:spPr>
              <a:solidFill>
                <a:srgbClr val="E6E5E5"/>
              </a:solidFill>
            </c:spPr>
            <c:extLst>
              <c:ext xmlns:c16="http://schemas.microsoft.com/office/drawing/2014/chart" uri="{C3380CC4-5D6E-409C-BE32-E72D297353CC}">
                <c16:uniqueId val="{00000011-0730-4047-97D7-1702257B54F1}"/>
              </c:ext>
            </c:extLst>
          </c:dPt>
          <c:dPt>
            <c:idx val="9"/>
            <c:invertIfNegative val="1"/>
            <c:bubble3D val="0"/>
            <c:spPr>
              <a:solidFill>
                <a:srgbClr val="E6E5E5"/>
              </a:solidFill>
            </c:spPr>
            <c:extLst>
              <c:ext xmlns:c16="http://schemas.microsoft.com/office/drawing/2014/chart" uri="{C3380CC4-5D6E-409C-BE32-E72D297353CC}">
                <c16:uniqueId val="{00000013-0730-4047-97D7-1702257B54F1}"/>
              </c:ext>
            </c:extLst>
          </c:dPt>
          <c:dPt>
            <c:idx val="10"/>
            <c:invertIfNegative val="1"/>
            <c:bubble3D val="0"/>
            <c:spPr>
              <a:solidFill>
                <a:srgbClr val="E6E5E5"/>
              </a:solidFill>
            </c:spPr>
            <c:extLst>
              <c:ext xmlns:c16="http://schemas.microsoft.com/office/drawing/2014/chart" uri="{C3380CC4-5D6E-409C-BE32-E72D297353CC}">
                <c16:uniqueId val="{00000015-0730-4047-97D7-1702257B54F1}"/>
              </c:ext>
            </c:extLst>
          </c:dPt>
          <c:dPt>
            <c:idx val="11"/>
            <c:invertIfNegative val="1"/>
            <c:bubble3D val="0"/>
            <c:spPr>
              <a:solidFill>
                <a:srgbClr val="E6E5E5"/>
              </a:solidFill>
            </c:spPr>
            <c:extLst>
              <c:ext xmlns:c16="http://schemas.microsoft.com/office/drawing/2014/chart" uri="{C3380CC4-5D6E-409C-BE32-E72D297353CC}">
                <c16:uniqueId val="{00000017-0730-4047-97D7-1702257B54F1}"/>
              </c:ext>
            </c:extLst>
          </c:dPt>
          <c:dPt>
            <c:idx val="12"/>
            <c:invertIfNegative val="1"/>
            <c:bubble3D val="0"/>
            <c:spPr>
              <a:solidFill>
                <a:srgbClr val="E6E5E5"/>
              </a:solidFill>
            </c:spPr>
            <c:extLst>
              <c:ext xmlns:c16="http://schemas.microsoft.com/office/drawing/2014/chart" uri="{C3380CC4-5D6E-409C-BE32-E72D297353CC}">
                <c16:uniqueId val="{00000019-0730-4047-97D7-1702257B54F1}"/>
              </c:ext>
            </c:extLst>
          </c:dPt>
          <c:dPt>
            <c:idx val="13"/>
            <c:invertIfNegative val="1"/>
            <c:bubble3D val="0"/>
            <c:spPr>
              <a:solidFill>
                <a:srgbClr val="E6E5E5"/>
              </a:solidFill>
            </c:spPr>
            <c:extLst>
              <c:ext xmlns:c16="http://schemas.microsoft.com/office/drawing/2014/chart" uri="{C3380CC4-5D6E-409C-BE32-E72D297353CC}">
                <c16:uniqueId val="{0000001B-0730-4047-97D7-1702257B54F1}"/>
              </c:ext>
            </c:extLst>
          </c:dPt>
          <c:dPt>
            <c:idx val="14"/>
            <c:invertIfNegative val="1"/>
            <c:bubble3D val="0"/>
            <c:spPr>
              <a:solidFill>
                <a:srgbClr val="E6E5E5"/>
              </a:solidFill>
            </c:spPr>
            <c:extLst>
              <c:ext xmlns:c16="http://schemas.microsoft.com/office/drawing/2014/chart" uri="{C3380CC4-5D6E-409C-BE32-E72D297353CC}">
                <c16:uniqueId val="{0000001D-0730-4047-97D7-1702257B54F1}"/>
              </c:ext>
            </c:extLst>
          </c:dPt>
          <c:dPt>
            <c:idx val="15"/>
            <c:invertIfNegative val="1"/>
            <c:bubble3D val="0"/>
            <c:spPr>
              <a:solidFill>
                <a:srgbClr val="E6E5E5"/>
              </a:solidFill>
            </c:spPr>
            <c:extLst>
              <c:ext xmlns:c16="http://schemas.microsoft.com/office/drawing/2014/chart" uri="{C3380CC4-5D6E-409C-BE32-E72D297353CC}">
                <c16:uniqueId val="{0000001F-0730-4047-97D7-1702257B54F1}"/>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0730-4047-97D7-1702257B54F1}"/>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1"/>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147466194934E-2"/>
          <c:y val="0"/>
          <c:w val="0.96518562554386689"/>
          <c:h val="1"/>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18030674935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CF6-426D-AECF-CFB74E12454F}"/>
              </c:ext>
            </c:extLst>
          </c:dPt>
          <c:dPt>
            <c:idx val="1"/>
            <c:invertIfNegative val="1"/>
            <c:bubble3D val="0"/>
            <c:spPr>
              <a:solidFill>
                <a:srgbClr val="E6E5E5"/>
              </a:solidFill>
            </c:spPr>
            <c:extLst>
              <c:ext xmlns:c16="http://schemas.microsoft.com/office/drawing/2014/chart" uri="{C3380CC4-5D6E-409C-BE32-E72D297353CC}">
                <c16:uniqueId val="{00000003-4CF6-426D-AECF-CFB74E12454F}"/>
              </c:ext>
            </c:extLst>
          </c:dPt>
          <c:dPt>
            <c:idx val="2"/>
            <c:invertIfNegative val="1"/>
            <c:bubble3D val="0"/>
            <c:spPr>
              <a:solidFill>
                <a:srgbClr val="E6E5E5"/>
              </a:solidFill>
            </c:spPr>
            <c:extLst>
              <c:ext xmlns:c16="http://schemas.microsoft.com/office/drawing/2014/chart" uri="{C3380CC4-5D6E-409C-BE32-E72D297353CC}">
                <c16:uniqueId val="{00000005-4CF6-426D-AECF-CFB74E12454F}"/>
              </c:ext>
            </c:extLst>
          </c:dPt>
          <c:dPt>
            <c:idx val="3"/>
            <c:invertIfNegative val="1"/>
            <c:bubble3D val="0"/>
            <c:spPr>
              <a:solidFill>
                <a:srgbClr val="E6E5E5"/>
              </a:solidFill>
            </c:spPr>
            <c:extLst>
              <c:ext xmlns:c16="http://schemas.microsoft.com/office/drawing/2014/chart" uri="{C3380CC4-5D6E-409C-BE32-E72D297353CC}">
                <c16:uniqueId val="{00000007-4CF6-426D-AECF-CFB74E12454F}"/>
              </c:ext>
            </c:extLst>
          </c:dPt>
          <c:dPt>
            <c:idx val="4"/>
            <c:invertIfNegative val="1"/>
            <c:bubble3D val="0"/>
            <c:spPr>
              <a:solidFill>
                <a:srgbClr val="E6E5E5"/>
              </a:solidFill>
            </c:spPr>
            <c:extLst>
              <c:ext xmlns:c16="http://schemas.microsoft.com/office/drawing/2014/chart" uri="{C3380CC4-5D6E-409C-BE32-E72D297353CC}">
                <c16:uniqueId val="{00000009-4CF6-426D-AECF-CFB74E12454F}"/>
              </c:ext>
            </c:extLst>
          </c:dPt>
          <c:dPt>
            <c:idx val="5"/>
            <c:invertIfNegative val="1"/>
            <c:bubble3D val="0"/>
            <c:spPr>
              <a:solidFill>
                <a:srgbClr val="E6E5E5"/>
              </a:solidFill>
            </c:spPr>
            <c:extLst>
              <c:ext xmlns:c16="http://schemas.microsoft.com/office/drawing/2014/chart" uri="{C3380CC4-5D6E-409C-BE32-E72D297353CC}">
                <c16:uniqueId val="{0000000B-4CF6-426D-AECF-CFB74E12454F}"/>
              </c:ext>
            </c:extLst>
          </c:dPt>
          <c:dPt>
            <c:idx val="6"/>
            <c:invertIfNegative val="1"/>
            <c:bubble3D val="0"/>
            <c:spPr>
              <a:solidFill>
                <a:srgbClr val="E6E5E5"/>
              </a:solidFill>
            </c:spPr>
            <c:extLst>
              <c:ext xmlns:c16="http://schemas.microsoft.com/office/drawing/2014/chart" uri="{C3380CC4-5D6E-409C-BE32-E72D297353CC}">
                <c16:uniqueId val="{0000000D-4CF6-426D-AECF-CFB74E12454F}"/>
              </c:ext>
            </c:extLst>
          </c:dPt>
          <c:dPt>
            <c:idx val="7"/>
            <c:invertIfNegative val="1"/>
            <c:bubble3D val="0"/>
            <c:spPr>
              <a:solidFill>
                <a:srgbClr val="E6E5E5"/>
              </a:solidFill>
            </c:spPr>
            <c:extLst>
              <c:ext xmlns:c16="http://schemas.microsoft.com/office/drawing/2014/chart" uri="{C3380CC4-5D6E-409C-BE32-E72D297353CC}">
                <c16:uniqueId val="{00000000-2DEF-4275-BB7F-2A2402E29FCF}"/>
              </c:ext>
            </c:extLst>
          </c:dPt>
          <c:dPt>
            <c:idx val="8"/>
            <c:invertIfNegative val="1"/>
            <c:bubble3D val="0"/>
            <c:spPr>
              <a:solidFill>
                <a:srgbClr val="E6E5E5"/>
              </a:solidFill>
            </c:spPr>
            <c:extLst>
              <c:ext xmlns:c16="http://schemas.microsoft.com/office/drawing/2014/chart" uri="{C3380CC4-5D6E-409C-BE32-E72D297353CC}">
                <c16:uniqueId val="{00000001-2DEF-4275-BB7F-2A2402E29FCF}"/>
              </c:ext>
            </c:extLst>
          </c:dPt>
          <c:dPt>
            <c:idx val="9"/>
            <c:invertIfNegative val="1"/>
            <c:bubble3D val="0"/>
            <c:spPr>
              <a:solidFill>
                <a:srgbClr val="E6E5E5"/>
              </a:solidFill>
            </c:spPr>
            <c:extLst>
              <c:ext xmlns:c16="http://schemas.microsoft.com/office/drawing/2014/chart" uri="{C3380CC4-5D6E-409C-BE32-E72D297353CC}">
                <c16:uniqueId val="{00000002-2DEF-4275-BB7F-2A2402E29FCF}"/>
              </c:ext>
            </c:extLst>
          </c:dPt>
          <c:dPt>
            <c:idx val="10"/>
            <c:invertIfNegative val="1"/>
            <c:bubble3D val="0"/>
            <c:spPr>
              <a:solidFill>
                <a:srgbClr val="E6E5E5"/>
              </a:solidFill>
            </c:spPr>
            <c:extLst>
              <c:ext xmlns:c16="http://schemas.microsoft.com/office/drawing/2014/chart" uri="{C3380CC4-5D6E-409C-BE32-E72D297353CC}">
                <c16:uniqueId val="{00000003-2DEF-4275-BB7F-2A2402E29FCF}"/>
              </c:ext>
            </c:extLst>
          </c:dPt>
          <c:dPt>
            <c:idx val="11"/>
            <c:invertIfNegative val="1"/>
            <c:bubble3D val="0"/>
            <c:spPr>
              <a:solidFill>
                <a:srgbClr val="E6E5E5"/>
              </a:solidFill>
            </c:spPr>
            <c:extLst>
              <c:ext xmlns:c16="http://schemas.microsoft.com/office/drawing/2014/chart" uri="{C3380CC4-5D6E-409C-BE32-E72D297353CC}">
                <c16:uniqueId val="{00000017-4CF6-426D-AECF-CFB74E12454F}"/>
              </c:ext>
            </c:extLst>
          </c:dPt>
          <c:dPt>
            <c:idx val="12"/>
            <c:invertIfNegative val="1"/>
            <c:bubble3D val="0"/>
            <c:spPr>
              <a:solidFill>
                <a:srgbClr val="E6E5E5"/>
              </a:solidFill>
            </c:spPr>
            <c:extLst>
              <c:ext xmlns:c16="http://schemas.microsoft.com/office/drawing/2014/chart" uri="{C3380CC4-5D6E-409C-BE32-E72D297353CC}">
                <c16:uniqueId val="{00000019-4CF6-426D-AECF-CFB74E12454F}"/>
              </c:ext>
            </c:extLst>
          </c:dPt>
          <c:dPt>
            <c:idx val="13"/>
            <c:invertIfNegative val="1"/>
            <c:bubble3D val="0"/>
            <c:spPr>
              <a:solidFill>
                <a:srgbClr val="E6E5E5"/>
              </a:solidFill>
            </c:spPr>
            <c:extLst>
              <c:ext xmlns:c16="http://schemas.microsoft.com/office/drawing/2014/chart" uri="{C3380CC4-5D6E-409C-BE32-E72D297353CC}">
                <c16:uniqueId val="{0000001B-4CF6-426D-AECF-CFB74E12454F}"/>
              </c:ext>
            </c:extLst>
          </c:dPt>
          <c:dPt>
            <c:idx val="14"/>
            <c:invertIfNegative val="1"/>
            <c:bubble3D val="0"/>
            <c:spPr>
              <a:solidFill>
                <a:srgbClr val="E6E5E5"/>
              </a:solidFill>
            </c:spPr>
            <c:extLst>
              <c:ext xmlns:c16="http://schemas.microsoft.com/office/drawing/2014/chart" uri="{C3380CC4-5D6E-409C-BE32-E72D297353CC}">
                <c16:uniqueId val="{0000001D-4CF6-426D-AECF-CFB74E12454F}"/>
              </c:ext>
            </c:extLst>
          </c:dPt>
          <c:dPt>
            <c:idx val="15"/>
            <c:invertIfNegative val="1"/>
            <c:bubble3D val="0"/>
            <c:spPr>
              <a:solidFill>
                <a:srgbClr val="E6E5E5"/>
              </a:solidFill>
            </c:spPr>
            <c:extLst>
              <c:ext xmlns:c16="http://schemas.microsoft.com/office/drawing/2014/chart" uri="{C3380CC4-5D6E-409C-BE32-E72D297353CC}">
                <c16:uniqueId val="{0000001F-4CF6-426D-AECF-CFB74E12454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04-2DEF-4275-BB7F-2A2402E29FC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E4D7-4CB3-9344-2F66B04EE15D}"/>
              </c:ext>
            </c:extLst>
          </c:dPt>
          <c:dPt>
            <c:idx val="1"/>
            <c:invertIfNegative val="1"/>
            <c:bubble3D val="0"/>
            <c:spPr>
              <a:solidFill>
                <a:srgbClr val="E6E5E5"/>
              </a:solidFill>
            </c:spPr>
            <c:extLst>
              <c:ext xmlns:c16="http://schemas.microsoft.com/office/drawing/2014/chart" uri="{C3380CC4-5D6E-409C-BE32-E72D297353CC}">
                <c16:uniqueId val="{00000003-E4D7-4CB3-9344-2F66B04EE15D}"/>
              </c:ext>
            </c:extLst>
          </c:dPt>
          <c:dPt>
            <c:idx val="2"/>
            <c:invertIfNegative val="1"/>
            <c:bubble3D val="0"/>
            <c:spPr>
              <a:solidFill>
                <a:srgbClr val="E6E5E5"/>
              </a:solidFill>
            </c:spPr>
            <c:extLst>
              <c:ext xmlns:c16="http://schemas.microsoft.com/office/drawing/2014/chart" uri="{C3380CC4-5D6E-409C-BE32-E72D297353CC}">
                <c16:uniqueId val="{00000005-E4D7-4CB3-9344-2F66B04EE15D}"/>
              </c:ext>
            </c:extLst>
          </c:dPt>
          <c:dPt>
            <c:idx val="3"/>
            <c:invertIfNegative val="1"/>
            <c:bubble3D val="0"/>
            <c:spPr>
              <a:solidFill>
                <a:srgbClr val="E6E5E5"/>
              </a:solidFill>
            </c:spPr>
            <c:extLst>
              <c:ext xmlns:c16="http://schemas.microsoft.com/office/drawing/2014/chart" uri="{C3380CC4-5D6E-409C-BE32-E72D297353CC}">
                <c16:uniqueId val="{00000007-E4D7-4CB3-9344-2F66B04EE15D}"/>
              </c:ext>
            </c:extLst>
          </c:dPt>
          <c:dPt>
            <c:idx val="4"/>
            <c:invertIfNegative val="1"/>
            <c:bubble3D val="0"/>
            <c:spPr>
              <a:solidFill>
                <a:srgbClr val="E6E5E5"/>
              </a:solidFill>
            </c:spPr>
            <c:extLst>
              <c:ext xmlns:c16="http://schemas.microsoft.com/office/drawing/2014/chart" uri="{C3380CC4-5D6E-409C-BE32-E72D297353CC}">
                <c16:uniqueId val="{00000009-E4D7-4CB3-9344-2F66B04EE15D}"/>
              </c:ext>
            </c:extLst>
          </c:dPt>
          <c:dPt>
            <c:idx val="5"/>
            <c:invertIfNegative val="1"/>
            <c:bubble3D val="0"/>
            <c:spPr>
              <a:solidFill>
                <a:srgbClr val="E6E5E5"/>
              </a:solidFill>
            </c:spPr>
            <c:extLst>
              <c:ext xmlns:c16="http://schemas.microsoft.com/office/drawing/2014/chart" uri="{C3380CC4-5D6E-409C-BE32-E72D297353CC}">
                <c16:uniqueId val="{0000000B-E4D7-4CB3-9344-2F66B04EE15D}"/>
              </c:ext>
            </c:extLst>
          </c:dPt>
          <c:dPt>
            <c:idx val="6"/>
            <c:invertIfNegative val="1"/>
            <c:bubble3D val="0"/>
            <c:spPr>
              <a:solidFill>
                <a:srgbClr val="E6E5E5"/>
              </a:solidFill>
            </c:spPr>
            <c:extLst>
              <c:ext xmlns:c16="http://schemas.microsoft.com/office/drawing/2014/chart" uri="{C3380CC4-5D6E-409C-BE32-E72D297353CC}">
                <c16:uniqueId val="{0000000D-E4D7-4CB3-9344-2F66B04EE15D}"/>
              </c:ext>
            </c:extLst>
          </c:dPt>
          <c:dPt>
            <c:idx val="7"/>
            <c:invertIfNegative val="1"/>
            <c:bubble3D val="0"/>
            <c:spPr>
              <a:solidFill>
                <a:srgbClr val="E6E5E5"/>
              </a:solidFill>
            </c:spPr>
            <c:extLst>
              <c:ext xmlns:c16="http://schemas.microsoft.com/office/drawing/2014/chart" uri="{C3380CC4-5D6E-409C-BE32-E72D297353CC}">
                <c16:uniqueId val="{0000000F-E4D7-4CB3-9344-2F66B04EE15D}"/>
              </c:ext>
            </c:extLst>
          </c:dPt>
          <c:dPt>
            <c:idx val="8"/>
            <c:invertIfNegative val="1"/>
            <c:bubble3D val="0"/>
            <c:spPr>
              <a:solidFill>
                <a:srgbClr val="E6E5E5"/>
              </a:solidFill>
            </c:spPr>
            <c:extLst>
              <c:ext xmlns:c16="http://schemas.microsoft.com/office/drawing/2014/chart" uri="{C3380CC4-5D6E-409C-BE32-E72D297353CC}">
                <c16:uniqueId val="{00000011-E4D7-4CB3-9344-2F66B04EE15D}"/>
              </c:ext>
            </c:extLst>
          </c:dPt>
          <c:dPt>
            <c:idx val="9"/>
            <c:invertIfNegative val="1"/>
            <c:bubble3D val="0"/>
            <c:spPr>
              <a:solidFill>
                <a:srgbClr val="E6E5E5"/>
              </a:solidFill>
            </c:spPr>
            <c:extLst>
              <c:ext xmlns:c16="http://schemas.microsoft.com/office/drawing/2014/chart" uri="{C3380CC4-5D6E-409C-BE32-E72D297353CC}">
                <c16:uniqueId val="{00000013-E4D7-4CB3-9344-2F66B04EE15D}"/>
              </c:ext>
            </c:extLst>
          </c:dPt>
          <c:dPt>
            <c:idx val="10"/>
            <c:invertIfNegative val="1"/>
            <c:bubble3D val="0"/>
            <c:spPr>
              <a:solidFill>
                <a:srgbClr val="E6E5E5"/>
              </a:solidFill>
            </c:spPr>
            <c:extLst>
              <c:ext xmlns:c16="http://schemas.microsoft.com/office/drawing/2014/chart" uri="{C3380CC4-5D6E-409C-BE32-E72D297353CC}">
                <c16:uniqueId val="{00000015-E4D7-4CB3-9344-2F66B04EE15D}"/>
              </c:ext>
            </c:extLst>
          </c:dPt>
          <c:dPt>
            <c:idx val="11"/>
            <c:invertIfNegative val="1"/>
            <c:bubble3D val="0"/>
            <c:spPr>
              <a:solidFill>
                <a:srgbClr val="E6E5E5"/>
              </a:solidFill>
            </c:spPr>
            <c:extLst>
              <c:ext xmlns:c16="http://schemas.microsoft.com/office/drawing/2014/chart" uri="{C3380CC4-5D6E-409C-BE32-E72D297353CC}">
                <c16:uniqueId val="{00000017-E4D7-4CB3-9344-2F66B04EE15D}"/>
              </c:ext>
            </c:extLst>
          </c:dPt>
          <c:dPt>
            <c:idx val="12"/>
            <c:invertIfNegative val="1"/>
            <c:bubble3D val="0"/>
            <c:spPr>
              <a:solidFill>
                <a:srgbClr val="E6E5E5"/>
              </a:solidFill>
            </c:spPr>
            <c:extLst>
              <c:ext xmlns:c16="http://schemas.microsoft.com/office/drawing/2014/chart" uri="{C3380CC4-5D6E-409C-BE32-E72D297353CC}">
                <c16:uniqueId val="{00000019-E4D7-4CB3-9344-2F66B04EE15D}"/>
              </c:ext>
            </c:extLst>
          </c:dPt>
          <c:dPt>
            <c:idx val="13"/>
            <c:invertIfNegative val="1"/>
            <c:bubble3D val="0"/>
            <c:spPr>
              <a:solidFill>
                <a:srgbClr val="E6E5E5"/>
              </a:solidFill>
            </c:spPr>
            <c:extLst>
              <c:ext xmlns:c16="http://schemas.microsoft.com/office/drawing/2014/chart" uri="{C3380CC4-5D6E-409C-BE32-E72D297353CC}">
                <c16:uniqueId val="{0000001B-E4D7-4CB3-9344-2F66B04EE15D}"/>
              </c:ext>
            </c:extLst>
          </c:dPt>
          <c:dPt>
            <c:idx val="14"/>
            <c:invertIfNegative val="1"/>
            <c:bubble3D val="0"/>
            <c:spPr>
              <a:solidFill>
                <a:srgbClr val="E6E5E5"/>
              </a:solidFill>
            </c:spPr>
            <c:extLst>
              <c:ext xmlns:c16="http://schemas.microsoft.com/office/drawing/2014/chart" uri="{C3380CC4-5D6E-409C-BE32-E72D297353CC}">
                <c16:uniqueId val="{0000001D-E4D7-4CB3-9344-2F66B04EE15D}"/>
              </c:ext>
            </c:extLst>
          </c:dPt>
          <c:dPt>
            <c:idx val="15"/>
            <c:invertIfNegative val="1"/>
            <c:bubble3D val="0"/>
            <c:spPr>
              <a:solidFill>
                <a:srgbClr val="E6E5E5"/>
              </a:solidFill>
            </c:spPr>
            <c:extLst>
              <c:ext xmlns:c16="http://schemas.microsoft.com/office/drawing/2014/chart" uri="{C3380CC4-5D6E-409C-BE32-E72D297353CC}">
                <c16:uniqueId val="{0000001F-E4D7-4CB3-9344-2F66B04EE15D}"/>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E4D7-4CB3-9344-2F66B04EE15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147466194934E-2"/>
          <c:y val="0"/>
          <c:w val="0.96518562554386689"/>
          <c:h val="1"/>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18030674935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CF6-426D-AECF-CFB74E12454F}"/>
              </c:ext>
            </c:extLst>
          </c:dPt>
          <c:dPt>
            <c:idx val="1"/>
            <c:invertIfNegative val="1"/>
            <c:bubble3D val="0"/>
            <c:spPr>
              <a:solidFill>
                <a:srgbClr val="E6E5E5"/>
              </a:solidFill>
            </c:spPr>
            <c:extLst>
              <c:ext xmlns:c16="http://schemas.microsoft.com/office/drawing/2014/chart" uri="{C3380CC4-5D6E-409C-BE32-E72D297353CC}">
                <c16:uniqueId val="{00000003-4CF6-426D-AECF-CFB74E12454F}"/>
              </c:ext>
            </c:extLst>
          </c:dPt>
          <c:dPt>
            <c:idx val="2"/>
            <c:invertIfNegative val="1"/>
            <c:bubble3D val="0"/>
            <c:spPr>
              <a:solidFill>
                <a:srgbClr val="E6E5E5"/>
              </a:solidFill>
            </c:spPr>
            <c:extLst>
              <c:ext xmlns:c16="http://schemas.microsoft.com/office/drawing/2014/chart" uri="{C3380CC4-5D6E-409C-BE32-E72D297353CC}">
                <c16:uniqueId val="{00000005-4CF6-426D-AECF-CFB74E12454F}"/>
              </c:ext>
            </c:extLst>
          </c:dPt>
          <c:dPt>
            <c:idx val="3"/>
            <c:invertIfNegative val="1"/>
            <c:bubble3D val="0"/>
            <c:spPr>
              <a:solidFill>
                <a:srgbClr val="E6E5E5"/>
              </a:solidFill>
            </c:spPr>
            <c:extLst>
              <c:ext xmlns:c16="http://schemas.microsoft.com/office/drawing/2014/chart" uri="{C3380CC4-5D6E-409C-BE32-E72D297353CC}">
                <c16:uniqueId val="{00000007-4CF6-426D-AECF-CFB74E12454F}"/>
              </c:ext>
            </c:extLst>
          </c:dPt>
          <c:dPt>
            <c:idx val="4"/>
            <c:invertIfNegative val="1"/>
            <c:bubble3D val="0"/>
            <c:spPr>
              <a:solidFill>
                <a:srgbClr val="E6E5E5"/>
              </a:solidFill>
            </c:spPr>
            <c:extLst>
              <c:ext xmlns:c16="http://schemas.microsoft.com/office/drawing/2014/chart" uri="{C3380CC4-5D6E-409C-BE32-E72D297353CC}">
                <c16:uniqueId val="{00000009-4CF6-426D-AECF-CFB74E12454F}"/>
              </c:ext>
            </c:extLst>
          </c:dPt>
          <c:dPt>
            <c:idx val="5"/>
            <c:invertIfNegative val="1"/>
            <c:bubble3D val="0"/>
            <c:spPr>
              <a:solidFill>
                <a:srgbClr val="E6E5E5"/>
              </a:solidFill>
            </c:spPr>
            <c:extLst>
              <c:ext xmlns:c16="http://schemas.microsoft.com/office/drawing/2014/chart" uri="{C3380CC4-5D6E-409C-BE32-E72D297353CC}">
                <c16:uniqueId val="{0000000B-4CF6-426D-AECF-CFB74E12454F}"/>
              </c:ext>
            </c:extLst>
          </c:dPt>
          <c:dPt>
            <c:idx val="6"/>
            <c:invertIfNegative val="1"/>
            <c:bubble3D val="0"/>
            <c:spPr>
              <a:solidFill>
                <a:srgbClr val="E6E5E5"/>
              </a:solidFill>
            </c:spPr>
            <c:extLst>
              <c:ext xmlns:c16="http://schemas.microsoft.com/office/drawing/2014/chart" uri="{C3380CC4-5D6E-409C-BE32-E72D297353CC}">
                <c16:uniqueId val="{0000000D-4CF6-426D-AECF-CFB74E12454F}"/>
              </c:ext>
            </c:extLst>
          </c:dPt>
          <c:dPt>
            <c:idx val="7"/>
            <c:invertIfNegative val="1"/>
            <c:bubble3D val="0"/>
            <c:spPr>
              <a:solidFill>
                <a:srgbClr val="E6E5E5"/>
              </a:solidFill>
            </c:spPr>
            <c:extLst>
              <c:ext xmlns:c16="http://schemas.microsoft.com/office/drawing/2014/chart" uri="{C3380CC4-5D6E-409C-BE32-E72D297353CC}">
                <c16:uniqueId val="{00000000-2DEF-4275-BB7F-2A2402E29FCF}"/>
              </c:ext>
            </c:extLst>
          </c:dPt>
          <c:dPt>
            <c:idx val="8"/>
            <c:invertIfNegative val="1"/>
            <c:bubble3D val="0"/>
            <c:spPr>
              <a:solidFill>
                <a:srgbClr val="E6E5E5"/>
              </a:solidFill>
            </c:spPr>
            <c:extLst>
              <c:ext xmlns:c16="http://schemas.microsoft.com/office/drawing/2014/chart" uri="{C3380CC4-5D6E-409C-BE32-E72D297353CC}">
                <c16:uniqueId val="{00000001-2DEF-4275-BB7F-2A2402E29FCF}"/>
              </c:ext>
            </c:extLst>
          </c:dPt>
          <c:dPt>
            <c:idx val="9"/>
            <c:invertIfNegative val="1"/>
            <c:bubble3D val="0"/>
            <c:spPr>
              <a:solidFill>
                <a:srgbClr val="E6E5E5"/>
              </a:solidFill>
            </c:spPr>
            <c:extLst>
              <c:ext xmlns:c16="http://schemas.microsoft.com/office/drawing/2014/chart" uri="{C3380CC4-5D6E-409C-BE32-E72D297353CC}">
                <c16:uniqueId val="{00000002-2DEF-4275-BB7F-2A2402E29FCF}"/>
              </c:ext>
            </c:extLst>
          </c:dPt>
          <c:dPt>
            <c:idx val="10"/>
            <c:invertIfNegative val="1"/>
            <c:bubble3D val="0"/>
            <c:spPr>
              <a:solidFill>
                <a:srgbClr val="E6E5E5"/>
              </a:solidFill>
            </c:spPr>
            <c:extLst>
              <c:ext xmlns:c16="http://schemas.microsoft.com/office/drawing/2014/chart" uri="{C3380CC4-5D6E-409C-BE32-E72D297353CC}">
                <c16:uniqueId val="{00000003-2DEF-4275-BB7F-2A2402E29FCF}"/>
              </c:ext>
            </c:extLst>
          </c:dPt>
          <c:dPt>
            <c:idx val="11"/>
            <c:invertIfNegative val="1"/>
            <c:bubble3D val="0"/>
            <c:spPr>
              <a:solidFill>
                <a:srgbClr val="E6E5E5"/>
              </a:solidFill>
            </c:spPr>
            <c:extLst>
              <c:ext xmlns:c16="http://schemas.microsoft.com/office/drawing/2014/chart" uri="{C3380CC4-5D6E-409C-BE32-E72D297353CC}">
                <c16:uniqueId val="{00000017-4CF6-426D-AECF-CFB74E12454F}"/>
              </c:ext>
            </c:extLst>
          </c:dPt>
          <c:dPt>
            <c:idx val="12"/>
            <c:invertIfNegative val="1"/>
            <c:bubble3D val="0"/>
            <c:spPr>
              <a:solidFill>
                <a:srgbClr val="E6E5E5"/>
              </a:solidFill>
            </c:spPr>
            <c:extLst>
              <c:ext xmlns:c16="http://schemas.microsoft.com/office/drawing/2014/chart" uri="{C3380CC4-5D6E-409C-BE32-E72D297353CC}">
                <c16:uniqueId val="{00000019-4CF6-426D-AECF-CFB74E12454F}"/>
              </c:ext>
            </c:extLst>
          </c:dPt>
          <c:dPt>
            <c:idx val="13"/>
            <c:invertIfNegative val="1"/>
            <c:bubble3D val="0"/>
            <c:spPr>
              <a:solidFill>
                <a:srgbClr val="E6E5E5"/>
              </a:solidFill>
            </c:spPr>
            <c:extLst>
              <c:ext xmlns:c16="http://schemas.microsoft.com/office/drawing/2014/chart" uri="{C3380CC4-5D6E-409C-BE32-E72D297353CC}">
                <c16:uniqueId val="{0000001B-4CF6-426D-AECF-CFB74E12454F}"/>
              </c:ext>
            </c:extLst>
          </c:dPt>
          <c:dPt>
            <c:idx val="14"/>
            <c:invertIfNegative val="1"/>
            <c:bubble3D val="0"/>
            <c:spPr>
              <a:solidFill>
                <a:srgbClr val="E6E5E5"/>
              </a:solidFill>
            </c:spPr>
            <c:extLst>
              <c:ext xmlns:c16="http://schemas.microsoft.com/office/drawing/2014/chart" uri="{C3380CC4-5D6E-409C-BE32-E72D297353CC}">
                <c16:uniqueId val="{0000001D-4CF6-426D-AECF-CFB74E12454F}"/>
              </c:ext>
            </c:extLst>
          </c:dPt>
          <c:dPt>
            <c:idx val="15"/>
            <c:invertIfNegative val="1"/>
            <c:bubble3D val="0"/>
            <c:spPr>
              <a:solidFill>
                <a:srgbClr val="E6E5E5"/>
              </a:solidFill>
            </c:spPr>
            <c:extLst>
              <c:ext xmlns:c16="http://schemas.microsoft.com/office/drawing/2014/chart" uri="{C3380CC4-5D6E-409C-BE32-E72D297353CC}">
                <c16:uniqueId val="{0000001F-4CF6-426D-AECF-CFB74E12454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04-2DEF-4275-BB7F-2A2402E29FC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E4D7-4CB3-9344-2F66B04EE15D}"/>
              </c:ext>
            </c:extLst>
          </c:dPt>
          <c:dPt>
            <c:idx val="1"/>
            <c:invertIfNegative val="1"/>
            <c:bubble3D val="0"/>
            <c:spPr>
              <a:solidFill>
                <a:srgbClr val="E6E5E5"/>
              </a:solidFill>
            </c:spPr>
            <c:extLst>
              <c:ext xmlns:c16="http://schemas.microsoft.com/office/drawing/2014/chart" uri="{C3380CC4-5D6E-409C-BE32-E72D297353CC}">
                <c16:uniqueId val="{00000003-E4D7-4CB3-9344-2F66B04EE15D}"/>
              </c:ext>
            </c:extLst>
          </c:dPt>
          <c:dPt>
            <c:idx val="2"/>
            <c:invertIfNegative val="1"/>
            <c:bubble3D val="0"/>
            <c:spPr>
              <a:solidFill>
                <a:srgbClr val="E6E5E5"/>
              </a:solidFill>
            </c:spPr>
            <c:extLst>
              <c:ext xmlns:c16="http://schemas.microsoft.com/office/drawing/2014/chart" uri="{C3380CC4-5D6E-409C-BE32-E72D297353CC}">
                <c16:uniqueId val="{00000005-E4D7-4CB3-9344-2F66B04EE15D}"/>
              </c:ext>
            </c:extLst>
          </c:dPt>
          <c:dPt>
            <c:idx val="3"/>
            <c:invertIfNegative val="1"/>
            <c:bubble3D val="0"/>
            <c:spPr>
              <a:solidFill>
                <a:srgbClr val="E6E5E5"/>
              </a:solidFill>
            </c:spPr>
            <c:extLst>
              <c:ext xmlns:c16="http://schemas.microsoft.com/office/drawing/2014/chart" uri="{C3380CC4-5D6E-409C-BE32-E72D297353CC}">
                <c16:uniqueId val="{00000007-E4D7-4CB3-9344-2F66B04EE15D}"/>
              </c:ext>
            </c:extLst>
          </c:dPt>
          <c:dPt>
            <c:idx val="4"/>
            <c:invertIfNegative val="1"/>
            <c:bubble3D val="0"/>
            <c:spPr>
              <a:solidFill>
                <a:srgbClr val="E6E5E5"/>
              </a:solidFill>
            </c:spPr>
            <c:extLst>
              <c:ext xmlns:c16="http://schemas.microsoft.com/office/drawing/2014/chart" uri="{C3380CC4-5D6E-409C-BE32-E72D297353CC}">
                <c16:uniqueId val="{00000009-E4D7-4CB3-9344-2F66B04EE15D}"/>
              </c:ext>
            </c:extLst>
          </c:dPt>
          <c:dPt>
            <c:idx val="5"/>
            <c:invertIfNegative val="1"/>
            <c:bubble3D val="0"/>
            <c:spPr>
              <a:solidFill>
                <a:srgbClr val="E6E5E5"/>
              </a:solidFill>
            </c:spPr>
            <c:extLst>
              <c:ext xmlns:c16="http://schemas.microsoft.com/office/drawing/2014/chart" uri="{C3380CC4-5D6E-409C-BE32-E72D297353CC}">
                <c16:uniqueId val="{0000000B-E4D7-4CB3-9344-2F66B04EE15D}"/>
              </c:ext>
            </c:extLst>
          </c:dPt>
          <c:dPt>
            <c:idx val="6"/>
            <c:invertIfNegative val="1"/>
            <c:bubble3D val="0"/>
            <c:spPr>
              <a:solidFill>
                <a:srgbClr val="E6E5E5"/>
              </a:solidFill>
            </c:spPr>
            <c:extLst>
              <c:ext xmlns:c16="http://schemas.microsoft.com/office/drawing/2014/chart" uri="{C3380CC4-5D6E-409C-BE32-E72D297353CC}">
                <c16:uniqueId val="{0000000D-E4D7-4CB3-9344-2F66B04EE15D}"/>
              </c:ext>
            </c:extLst>
          </c:dPt>
          <c:dPt>
            <c:idx val="7"/>
            <c:invertIfNegative val="1"/>
            <c:bubble3D val="0"/>
            <c:spPr>
              <a:solidFill>
                <a:srgbClr val="E6E5E5"/>
              </a:solidFill>
            </c:spPr>
            <c:extLst>
              <c:ext xmlns:c16="http://schemas.microsoft.com/office/drawing/2014/chart" uri="{C3380CC4-5D6E-409C-BE32-E72D297353CC}">
                <c16:uniqueId val="{0000000F-E4D7-4CB3-9344-2F66B04EE15D}"/>
              </c:ext>
            </c:extLst>
          </c:dPt>
          <c:dPt>
            <c:idx val="8"/>
            <c:invertIfNegative val="1"/>
            <c:bubble3D val="0"/>
            <c:spPr>
              <a:solidFill>
                <a:srgbClr val="E6E5E5"/>
              </a:solidFill>
            </c:spPr>
            <c:extLst>
              <c:ext xmlns:c16="http://schemas.microsoft.com/office/drawing/2014/chart" uri="{C3380CC4-5D6E-409C-BE32-E72D297353CC}">
                <c16:uniqueId val="{00000011-E4D7-4CB3-9344-2F66B04EE15D}"/>
              </c:ext>
            </c:extLst>
          </c:dPt>
          <c:dPt>
            <c:idx val="9"/>
            <c:invertIfNegative val="1"/>
            <c:bubble3D val="0"/>
            <c:spPr>
              <a:solidFill>
                <a:srgbClr val="E6E5E5"/>
              </a:solidFill>
            </c:spPr>
            <c:extLst>
              <c:ext xmlns:c16="http://schemas.microsoft.com/office/drawing/2014/chart" uri="{C3380CC4-5D6E-409C-BE32-E72D297353CC}">
                <c16:uniqueId val="{00000013-E4D7-4CB3-9344-2F66B04EE15D}"/>
              </c:ext>
            </c:extLst>
          </c:dPt>
          <c:dPt>
            <c:idx val="10"/>
            <c:invertIfNegative val="1"/>
            <c:bubble3D val="0"/>
            <c:spPr>
              <a:solidFill>
                <a:srgbClr val="E6E5E5"/>
              </a:solidFill>
            </c:spPr>
            <c:extLst>
              <c:ext xmlns:c16="http://schemas.microsoft.com/office/drawing/2014/chart" uri="{C3380CC4-5D6E-409C-BE32-E72D297353CC}">
                <c16:uniqueId val="{00000015-E4D7-4CB3-9344-2F66B04EE15D}"/>
              </c:ext>
            </c:extLst>
          </c:dPt>
          <c:dPt>
            <c:idx val="11"/>
            <c:invertIfNegative val="1"/>
            <c:bubble3D val="0"/>
            <c:spPr>
              <a:solidFill>
                <a:srgbClr val="E6E5E5"/>
              </a:solidFill>
            </c:spPr>
            <c:extLst>
              <c:ext xmlns:c16="http://schemas.microsoft.com/office/drawing/2014/chart" uri="{C3380CC4-5D6E-409C-BE32-E72D297353CC}">
                <c16:uniqueId val="{00000017-E4D7-4CB3-9344-2F66B04EE15D}"/>
              </c:ext>
            </c:extLst>
          </c:dPt>
          <c:dPt>
            <c:idx val="12"/>
            <c:invertIfNegative val="1"/>
            <c:bubble3D val="0"/>
            <c:spPr>
              <a:solidFill>
                <a:srgbClr val="E6E5E5"/>
              </a:solidFill>
            </c:spPr>
            <c:extLst>
              <c:ext xmlns:c16="http://schemas.microsoft.com/office/drawing/2014/chart" uri="{C3380CC4-5D6E-409C-BE32-E72D297353CC}">
                <c16:uniqueId val="{00000019-E4D7-4CB3-9344-2F66B04EE15D}"/>
              </c:ext>
            </c:extLst>
          </c:dPt>
          <c:dPt>
            <c:idx val="13"/>
            <c:invertIfNegative val="1"/>
            <c:bubble3D val="0"/>
            <c:spPr>
              <a:solidFill>
                <a:srgbClr val="E6E5E5"/>
              </a:solidFill>
            </c:spPr>
            <c:extLst>
              <c:ext xmlns:c16="http://schemas.microsoft.com/office/drawing/2014/chart" uri="{C3380CC4-5D6E-409C-BE32-E72D297353CC}">
                <c16:uniqueId val="{0000001B-E4D7-4CB3-9344-2F66B04EE15D}"/>
              </c:ext>
            </c:extLst>
          </c:dPt>
          <c:dPt>
            <c:idx val="14"/>
            <c:invertIfNegative val="1"/>
            <c:bubble3D val="0"/>
            <c:spPr>
              <a:solidFill>
                <a:srgbClr val="E6E5E5"/>
              </a:solidFill>
            </c:spPr>
            <c:extLst>
              <c:ext xmlns:c16="http://schemas.microsoft.com/office/drawing/2014/chart" uri="{C3380CC4-5D6E-409C-BE32-E72D297353CC}">
                <c16:uniqueId val="{0000001D-E4D7-4CB3-9344-2F66B04EE15D}"/>
              </c:ext>
            </c:extLst>
          </c:dPt>
          <c:dPt>
            <c:idx val="15"/>
            <c:invertIfNegative val="1"/>
            <c:bubble3D val="0"/>
            <c:spPr>
              <a:solidFill>
                <a:srgbClr val="E6E5E5"/>
              </a:solidFill>
            </c:spPr>
            <c:extLst>
              <c:ext xmlns:c16="http://schemas.microsoft.com/office/drawing/2014/chart" uri="{C3380CC4-5D6E-409C-BE32-E72D297353CC}">
                <c16:uniqueId val="{0000001F-E4D7-4CB3-9344-2F66B04EE15D}"/>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E4D7-4CB3-9344-2F66B04EE15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8.0536282863718032E-3"/>
          <c:w val="0.96518562554386689"/>
          <c:h val="0.99194624552591137"/>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CF6-426D-AECF-CFB74E12454F}"/>
              </c:ext>
            </c:extLst>
          </c:dPt>
          <c:dPt>
            <c:idx val="1"/>
            <c:invertIfNegative val="1"/>
            <c:bubble3D val="0"/>
            <c:spPr>
              <a:solidFill>
                <a:srgbClr val="E6E5E5"/>
              </a:solidFill>
            </c:spPr>
            <c:extLst>
              <c:ext xmlns:c16="http://schemas.microsoft.com/office/drawing/2014/chart" uri="{C3380CC4-5D6E-409C-BE32-E72D297353CC}">
                <c16:uniqueId val="{00000003-4CF6-426D-AECF-CFB74E12454F}"/>
              </c:ext>
            </c:extLst>
          </c:dPt>
          <c:dPt>
            <c:idx val="2"/>
            <c:invertIfNegative val="1"/>
            <c:bubble3D val="0"/>
            <c:spPr>
              <a:solidFill>
                <a:srgbClr val="E6E5E5"/>
              </a:solidFill>
            </c:spPr>
            <c:extLst>
              <c:ext xmlns:c16="http://schemas.microsoft.com/office/drawing/2014/chart" uri="{C3380CC4-5D6E-409C-BE32-E72D297353CC}">
                <c16:uniqueId val="{00000005-4CF6-426D-AECF-CFB74E12454F}"/>
              </c:ext>
            </c:extLst>
          </c:dPt>
          <c:dPt>
            <c:idx val="3"/>
            <c:invertIfNegative val="1"/>
            <c:bubble3D val="0"/>
            <c:spPr>
              <a:solidFill>
                <a:srgbClr val="E6E5E5"/>
              </a:solidFill>
            </c:spPr>
            <c:extLst>
              <c:ext xmlns:c16="http://schemas.microsoft.com/office/drawing/2014/chart" uri="{C3380CC4-5D6E-409C-BE32-E72D297353CC}">
                <c16:uniqueId val="{00000007-4CF6-426D-AECF-CFB74E12454F}"/>
              </c:ext>
            </c:extLst>
          </c:dPt>
          <c:dPt>
            <c:idx val="4"/>
            <c:invertIfNegative val="1"/>
            <c:bubble3D val="0"/>
            <c:spPr>
              <a:solidFill>
                <a:srgbClr val="E6E5E5"/>
              </a:solidFill>
            </c:spPr>
            <c:extLst>
              <c:ext xmlns:c16="http://schemas.microsoft.com/office/drawing/2014/chart" uri="{C3380CC4-5D6E-409C-BE32-E72D297353CC}">
                <c16:uniqueId val="{00000009-4CF6-426D-AECF-CFB74E12454F}"/>
              </c:ext>
            </c:extLst>
          </c:dPt>
          <c:dPt>
            <c:idx val="5"/>
            <c:invertIfNegative val="1"/>
            <c:bubble3D val="0"/>
            <c:spPr>
              <a:solidFill>
                <a:srgbClr val="E6E5E5"/>
              </a:solidFill>
            </c:spPr>
            <c:extLst>
              <c:ext xmlns:c16="http://schemas.microsoft.com/office/drawing/2014/chart" uri="{C3380CC4-5D6E-409C-BE32-E72D297353CC}">
                <c16:uniqueId val="{0000000B-4CF6-426D-AECF-CFB74E12454F}"/>
              </c:ext>
            </c:extLst>
          </c:dPt>
          <c:dPt>
            <c:idx val="6"/>
            <c:invertIfNegative val="1"/>
            <c:bubble3D val="0"/>
            <c:spPr>
              <a:solidFill>
                <a:srgbClr val="E6E5E5"/>
              </a:solidFill>
            </c:spPr>
            <c:extLst>
              <c:ext xmlns:c16="http://schemas.microsoft.com/office/drawing/2014/chart" uri="{C3380CC4-5D6E-409C-BE32-E72D297353CC}">
                <c16:uniqueId val="{0000000D-4CF6-426D-AECF-CFB74E12454F}"/>
              </c:ext>
            </c:extLst>
          </c:dPt>
          <c:dPt>
            <c:idx val="7"/>
            <c:invertIfNegative val="1"/>
            <c:bubble3D val="0"/>
            <c:spPr>
              <a:solidFill>
                <a:srgbClr val="E6E5E5"/>
              </a:solidFill>
            </c:spPr>
            <c:extLst>
              <c:ext xmlns:c16="http://schemas.microsoft.com/office/drawing/2014/chart" uri="{C3380CC4-5D6E-409C-BE32-E72D297353CC}">
                <c16:uniqueId val="{00000000-2DEF-4275-BB7F-2A2402E29FCF}"/>
              </c:ext>
            </c:extLst>
          </c:dPt>
          <c:dPt>
            <c:idx val="8"/>
            <c:invertIfNegative val="1"/>
            <c:bubble3D val="0"/>
            <c:spPr>
              <a:solidFill>
                <a:srgbClr val="E6E5E5"/>
              </a:solidFill>
            </c:spPr>
            <c:extLst>
              <c:ext xmlns:c16="http://schemas.microsoft.com/office/drawing/2014/chart" uri="{C3380CC4-5D6E-409C-BE32-E72D297353CC}">
                <c16:uniqueId val="{00000001-2DEF-4275-BB7F-2A2402E29FCF}"/>
              </c:ext>
            </c:extLst>
          </c:dPt>
          <c:dPt>
            <c:idx val="9"/>
            <c:invertIfNegative val="1"/>
            <c:bubble3D val="0"/>
            <c:spPr>
              <a:solidFill>
                <a:srgbClr val="E6E5E5"/>
              </a:solidFill>
            </c:spPr>
            <c:extLst>
              <c:ext xmlns:c16="http://schemas.microsoft.com/office/drawing/2014/chart" uri="{C3380CC4-5D6E-409C-BE32-E72D297353CC}">
                <c16:uniqueId val="{00000002-2DEF-4275-BB7F-2A2402E29FCF}"/>
              </c:ext>
            </c:extLst>
          </c:dPt>
          <c:dPt>
            <c:idx val="10"/>
            <c:invertIfNegative val="1"/>
            <c:bubble3D val="0"/>
            <c:spPr>
              <a:solidFill>
                <a:srgbClr val="E6E5E5"/>
              </a:solidFill>
            </c:spPr>
            <c:extLst>
              <c:ext xmlns:c16="http://schemas.microsoft.com/office/drawing/2014/chart" uri="{C3380CC4-5D6E-409C-BE32-E72D297353CC}">
                <c16:uniqueId val="{00000003-2DEF-4275-BB7F-2A2402E29FCF}"/>
              </c:ext>
            </c:extLst>
          </c:dPt>
          <c:dPt>
            <c:idx val="11"/>
            <c:invertIfNegative val="1"/>
            <c:bubble3D val="0"/>
            <c:spPr>
              <a:solidFill>
                <a:srgbClr val="E6E5E5"/>
              </a:solidFill>
            </c:spPr>
            <c:extLst>
              <c:ext xmlns:c16="http://schemas.microsoft.com/office/drawing/2014/chart" uri="{C3380CC4-5D6E-409C-BE32-E72D297353CC}">
                <c16:uniqueId val="{00000017-4CF6-426D-AECF-CFB74E12454F}"/>
              </c:ext>
            </c:extLst>
          </c:dPt>
          <c:dPt>
            <c:idx val="12"/>
            <c:invertIfNegative val="1"/>
            <c:bubble3D val="0"/>
            <c:spPr>
              <a:solidFill>
                <a:srgbClr val="E6E5E5"/>
              </a:solidFill>
            </c:spPr>
            <c:extLst>
              <c:ext xmlns:c16="http://schemas.microsoft.com/office/drawing/2014/chart" uri="{C3380CC4-5D6E-409C-BE32-E72D297353CC}">
                <c16:uniqueId val="{00000019-4CF6-426D-AECF-CFB74E12454F}"/>
              </c:ext>
            </c:extLst>
          </c:dPt>
          <c:dPt>
            <c:idx val="13"/>
            <c:invertIfNegative val="1"/>
            <c:bubble3D val="0"/>
            <c:spPr>
              <a:solidFill>
                <a:srgbClr val="E6E5E5"/>
              </a:solidFill>
            </c:spPr>
            <c:extLst>
              <c:ext xmlns:c16="http://schemas.microsoft.com/office/drawing/2014/chart" uri="{C3380CC4-5D6E-409C-BE32-E72D297353CC}">
                <c16:uniqueId val="{0000001B-4CF6-426D-AECF-CFB74E12454F}"/>
              </c:ext>
            </c:extLst>
          </c:dPt>
          <c:dPt>
            <c:idx val="14"/>
            <c:invertIfNegative val="1"/>
            <c:bubble3D val="0"/>
            <c:spPr>
              <a:solidFill>
                <a:srgbClr val="E6E5E5"/>
              </a:solidFill>
            </c:spPr>
            <c:extLst>
              <c:ext xmlns:c16="http://schemas.microsoft.com/office/drawing/2014/chart" uri="{C3380CC4-5D6E-409C-BE32-E72D297353CC}">
                <c16:uniqueId val="{0000001D-4CF6-426D-AECF-CFB74E12454F}"/>
              </c:ext>
            </c:extLst>
          </c:dPt>
          <c:dPt>
            <c:idx val="15"/>
            <c:invertIfNegative val="1"/>
            <c:bubble3D val="0"/>
            <c:spPr>
              <a:solidFill>
                <a:srgbClr val="E6E5E5"/>
              </a:solidFill>
            </c:spPr>
            <c:extLst>
              <c:ext xmlns:c16="http://schemas.microsoft.com/office/drawing/2014/chart" uri="{C3380CC4-5D6E-409C-BE32-E72D297353CC}">
                <c16:uniqueId val="{0000001F-4CF6-426D-AECF-CFB74E12454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04-2DEF-4275-BB7F-2A2402E29FC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0.99725383032353521"/>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CF6-426D-AECF-CFB74E12454F}"/>
              </c:ext>
            </c:extLst>
          </c:dPt>
          <c:dPt>
            <c:idx val="1"/>
            <c:invertIfNegative val="1"/>
            <c:bubble3D val="0"/>
            <c:spPr>
              <a:solidFill>
                <a:srgbClr val="E6E5E5"/>
              </a:solidFill>
            </c:spPr>
            <c:extLst>
              <c:ext xmlns:c16="http://schemas.microsoft.com/office/drawing/2014/chart" uri="{C3380CC4-5D6E-409C-BE32-E72D297353CC}">
                <c16:uniqueId val="{00000003-4CF6-426D-AECF-CFB74E12454F}"/>
              </c:ext>
            </c:extLst>
          </c:dPt>
          <c:dPt>
            <c:idx val="2"/>
            <c:invertIfNegative val="1"/>
            <c:bubble3D val="0"/>
            <c:spPr>
              <a:solidFill>
                <a:srgbClr val="E6E5E5"/>
              </a:solidFill>
            </c:spPr>
            <c:extLst>
              <c:ext xmlns:c16="http://schemas.microsoft.com/office/drawing/2014/chart" uri="{C3380CC4-5D6E-409C-BE32-E72D297353CC}">
                <c16:uniqueId val="{00000005-4CF6-426D-AECF-CFB74E12454F}"/>
              </c:ext>
            </c:extLst>
          </c:dPt>
          <c:dPt>
            <c:idx val="3"/>
            <c:invertIfNegative val="1"/>
            <c:bubble3D val="0"/>
            <c:spPr>
              <a:solidFill>
                <a:srgbClr val="E6E5E5"/>
              </a:solidFill>
            </c:spPr>
            <c:extLst>
              <c:ext xmlns:c16="http://schemas.microsoft.com/office/drawing/2014/chart" uri="{C3380CC4-5D6E-409C-BE32-E72D297353CC}">
                <c16:uniqueId val="{00000007-4CF6-426D-AECF-CFB74E12454F}"/>
              </c:ext>
            </c:extLst>
          </c:dPt>
          <c:dPt>
            <c:idx val="4"/>
            <c:invertIfNegative val="1"/>
            <c:bubble3D val="0"/>
            <c:spPr>
              <a:solidFill>
                <a:srgbClr val="E6E5E5"/>
              </a:solidFill>
            </c:spPr>
            <c:extLst>
              <c:ext xmlns:c16="http://schemas.microsoft.com/office/drawing/2014/chart" uri="{C3380CC4-5D6E-409C-BE32-E72D297353CC}">
                <c16:uniqueId val="{00000009-4CF6-426D-AECF-CFB74E12454F}"/>
              </c:ext>
            </c:extLst>
          </c:dPt>
          <c:dPt>
            <c:idx val="5"/>
            <c:invertIfNegative val="1"/>
            <c:bubble3D val="0"/>
            <c:spPr>
              <a:solidFill>
                <a:srgbClr val="E6E5E5"/>
              </a:solidFill>
            </c:spPr>
            <c:extLst>
              <c:ext xmlns:c16="http://schemas.microsoft.com/office/drawing/2014/chart" uri="{C3380CC4-5D6E-409C-BE32-E72D297353CC}">
                <c16:uniqueId val="{0000000B-4CF6-426D-AECF-CFB74E12454F}"/>
              </c:ext>
            </c:extLst>
          </c:dPt>
          <c:dPt>
            <c:idx val="6"/>
            <c:invertIfNegative val="1"/>
            <c:bubble3D val="0"/>
            <c:spPr>
              <a:solidFill>
                <a:srgbClr val="E6E5E5"/>
              </a:solidFill>
            </c:spPr>
            <c:extLst>
              <c:ext xmlns:c16="http://schemas.microsoft.com/office/drawing/2014/chart" uri="{C3380CC4-5D6E-409C-BE32-E72D297353CC}">
                <c16:uniqueId val="{0000000D-4CF6-426D-AECF-CFB74E12454F}"/>
              </c:ext>
            </c:extLst>
          </c:dPt>
          <c:dPt>
            <c:idx val="7"/>
            <c:invertIfNegative val="1"/>
            <c:bubble3D val="0"/>
            <c:spPr>
              <a:solidFill>
                <a:srgbClr val="E6E5E5"/>
              </a:solidFill>
            </c:spPr>
            <c:extLst>
              <c:ext xmlns:c16="http://schemas.microsoft.com/office/drawing/2014/chart" uri="{C3380CC4-5D6E-409C-BE32-E72D297353CC}">
                <c16:uniqueId val="{00000000-2DEF-4275-BB7F-2A2402E29FCF}"/>
              </c:ext>
            </c:extLst>
          </c:dPt>
          <c:dPt>
            <c:idx val="8"/>
            <c:invertIfNegative val="1"/>
            <c:bubble3D val="0"/>
            <c:spPr>
              <a:solidFill>
                <a:srgbClr val="E6E5E5"/>
              </a:solidFill>
            </c:spPr>
            <c:extLst>
              <c:ext xmlns:c16="http://schemas.microsoft.com/office/drawing/2014/chart" uri="{C3380CC4-5D6E-409C-BE32-E72D297353CC}">
                <c16:uniqueId val="{00000001-2DEF-4275-BB7F-2A2402E29FCF}"/>
              </c:ext>
            </c:extLst>
          </c:dPt>
          <c:dPt>
            <c:idx val="9"/>
            <c:invertIfNegative val="1"/>
            <c:bubble3D val="0"/>
            <c:spPr>
              <a:solidFill>
                <a:srgbClr val="E6E5E5"/>
              </a:solidFill>
            </c:spPr>
            <c:extLst>
              <c:ext xmlns:c16="http://schemas.microsoft.com/office/drawing/2014/chart" uri="{C3380CC4-5D6E-409C-BE32-E72D297353CC}">
                <c16:uniqueId val="{00000002-2DEF-4275-BB7F-2A2402E29FCF}"/>
              </c:ext>
            </c:extLst>
          </c:dPt>
          <c:dPt>
            <c:idx val="10"/>
            <c:invertIfNegative val="1"/>
            <c:bubble3D val="0"/>
            <c:spPr>
              <a:solidFill>
                <a:srgbClr val="E6E5E5"/>
              </a:solidFill>
            </c:spPr>
            <c:extLst>
              <c:ext xmlns:c16="http://schemas.microsoft.com/office/drawing/2014/chart" uri="{C3380CC4-5D6E-409C-BE32-E72D297353CC}">
                <c16:uniqueId val="{00000003-2DEF-4275-BB7F-2A2402E29FCF}"/>
              </c:ext>
            </c:extLst>
          </c:dPt>
          <c:dPt>
            <c:idx val="11"/>
            <c:invertIfNegative val="1"/>
            <c:bubble3D val="0"/>
            <c:spPr>
              <a:solidFill>
                <a:srgbClr val="E6E5E5"/>
              </a:solidFill>
            </c:spPr>
            <c:extLst>
              <c:ext xmlns:c16="http://schemas.microsoft.com/office/drawing/2014/chart" uri="{C3380CC4-5D6E-409C-BE32-E72D297353CC}">
                <c16:uniqueId val="{00000017-4CF6-426D-AECF-CFB74E12454F}"/>
              </c:ext>
            </c:extLst>
          </c:dPt>
          <c:dPt>
            <c:idx val="12"/>
            <c:invertIfNegative val="1"/>
            <c:bubble3D val="0"/>
            <c:spPr>
              <a:solidFill>
                <a:srgbClr val="E6E5E5"/>
              </a:solidFill>
            </c:spPr>
            <c:extLst>
              <c:ext xmlns:c16="http://schemas.microsoft.com/office/drawing/2014/chart" uri="{C3380CC4-5D6E-409C-BE32-E72D297353CC}">
                <c16:uniqueId val="{00000019-4CF6-426D-AECF-CFB74E12454F}"/>
              </c:ext>
            </c:extLst>
          </c:dPt>
          <c:dPt>
            <c:idx val="13"/>
            <c:invertIfNegative val="1"/>
            <c:bubble3D val="0"/>
            <c:spPr>
              <a:solidFill>
                <a:srgbClr val="E6E5E5"/>
              </a:solidFill>
            </c:spPr>
            <c:extLst>
              <c:ext xmlns:c16="http://schemas.microsoft.com/office/drawing/2014/chart" uri="{C3380CC4-5D6E-409C-BE32-E72D297353CC}">
                <c16:uniqueId val="{0000001B-4CF6-426D-AECF-CFB74E12454F}"/>
              </c:ext>
            </c:extLst>
          </c:dPt>
          <c:dPt>
            <c:idx val="14"/>
            <c:invertIfNegative val="1"/>
            <c:bubble3D val="0"/>
            <c:spPr>
              <a:solidFill>
                <a:srgbClr val="E6E5E5"/>
              </a:solidFill>
            </c:spPr>
            <c:extLst>
              <c:ext xmlns:c16="http://schemas.microsoft.com/office/drawing/2014/chart" uri="{C3380CC4-5D6E-409C-BE32-E72D297353CC}">
                <c16:uniqueId val="{0000001D-4CF6-426D-AECF-CFB74E12454F}"/>
              </c:ext>
            </c:extLst>
          </c:dPt>
          <c:dPt>
            <c:idx val="15"/>
            <c:invertIfNegative val="1"/>
            <c:bubble3D val="0"/>
            <c:spPr>
              <a:solidFill>
                <a:srgbClr val="E6E5E5"/>
              </a:solidFill>
            </c:spPr>
            <c:extLst>
              <c:ext xmlns:c16="http://schemas.microsoft.com/office/drawing/2014/chart" uri="{C3380CC4-5D6E-409C-BE32-E72D297353CC}">
                <c16:uniqueId val="{0000001F-4CF6-426D-AECF-CFB74E12454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04-2DEF-4275-BB7F-2A2402E29FC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99B-42C0-A7D9-A2057CE05A51}"/>
              </c:ext>
            </c:extLst>
          </c:dPt>
          <c:dPt>
            <c:idx val="1"/>
            <c:invertIfNegative val="1"/>
            <c:bubble3D val="0"/>
            <c:spPr>
              <a:solidFill>
                <a:srgbClr val="E6E5E5"/>
              </a:solidFill>
            </c:spPr>
            <c:extLst>
              <c:ext xmlns:c16="http://schemas.microsoft.com/office/drawing/2014/chart" uri="{C3380CC4-5D6E-409C-BE32-E72D297353CC}">
                <c16:uniqueId val="{00000003-999B-42C0-A7D9-A2057CE05A51}"/>
              </c:ext>
            </c:extLst>
          </c:dPt>
          <c:dPt>
            <c:idx val="2"/>
            <c:invertIfNegative val="1"/>
            <c:bubble3D val="0"/>
            <c:spPr>
              <a:solidFill>
                <a:srgbClr val="E6E5E5"/>
              </a:solidFill>
            </c:spPr>
            <c:extLst>
              <c:ext xmlns:c16="http://schemas.microsoft.com/office/drawing/2014/chart" uri="{C3380CC4-5D6E-409C-BE32-E72D297353CC}">
                <c16:uniqueId val="{00000005-999B-42C0-A7D9-A2057CE05A51}"/>
              </c:ext>
            </c:extLst>
          </c:dPt>
          <c:dPt>
            <c:idx val="3"/>
            <c:invertIfNegative val="0"/>
            <c:bubble3D val="0"/>
            <c:spPr>
              <a:solidFill>
                <a:srgbClr val="E6E5E5"/>
              </a:solidFill>
              <a:ln>
                <a:noFill/>
              </a:ln>
              <a:effectLst/>
            </c:spPr>
            <c:extLst>
              <c:ext xmlns:c16="http://schemas.microsoft.com/office/drawing/2014/chart" uri="{C3380CC4-5D6E-409C-BE32-E72D297353CC}">
                <c16:uniqueId val="{00000007-999B-42C0-A7D9-A2057CE05A51}"/>
              </c:ext>
            </c:extLst>
          </c:dPt>
          <c:dPt>
            <c:idx val="4"/>
            <c:invertIfNegative val="1"/>
            <c:bubble3D val="0"/>
            <c:spPr>
              <a:solidFill>
                <a:srgbClr val="E6E5E5"/>
              </a:solidFill>
            </c:spPr>
            <c:extLst>
              <c:ext xmlns:c16="http://schemas.microsoft.com/office/drawing/2014/chart" uri="{C3380CC4-5D6E-409C-BE32-E72D297353CC}">
                <c16:uniqueId val="{00000009-999B-42C0-A7D9-A2057CE05A51}"/>
              </c:ext>
            </c:extLst>
          </c:dPt>
          <c:dPt>
            <c:idx val="5"/>
            <c:invertIfNegative val="1"/>
            <c:bubble3D val="0"/>
            <c:spPr>
              <a:solidFill>
                <a:srgbClr val="E6E5E5"/>
              </a:solidFill>
            </c:spPr>
            <c:extLst>
              <c:ext xmlns:c16="http://schemas.microsoft.com/office/drawing/2014/chart" uri="{C3380CC4-5D6E-409C-BE32-E72D297353CC}">
                <c16:uniqueId val="{0000000B-999B-42C0-A7D9-A2057CE05A51}"/>
              </c:ext>
            </c:extLst>
          </c:dPt>
          <c:dPt>
            <c:idx val="6"/>
            <c:invertIfNegative val="1"/>
            <c:bubble3D val="0"/>
            <c:spPr>
              <a:solidFill>
                <a:srgbClr val="E6E5E5"/>
              </a:solidFill>
            </c:spPr>
            <c:extLst>
              <c:ext xmlns:c16="http://schemas.microsoft.com/office/drawing/2014/chart" uri="{C3380CC4-5D6E-409C-BE32-E72D297353CC}">
                <c16:uniqueId val="{0000000D-999B-42C0-A7D9-A2057CE05A51}"/>
              </c:ext>
            </c:extLst>
          </c:dPt>
          <c:dPt>
            <c:idx val="7"/>
            <c:invertIfNegative val="1"/>
            <c:bubble3D val="0"/>
            <c:spPr>
              <a:solidFill>
                <a:srgbClr val="E6E5E5"/>
              </a:solidFill>
            </c:spPr>
            <c:extLst>
              <c:ext xmlns:c16="http://schemas.microsoft.com/office/drawing/2014/chart" uri="{C3380CC4-5D6E-409C-BE32-E72D297353CC}">
                <c16:uniqueId val="{0000000F-999B-42C0-A7D9-A2057CE05A51}"/>
              </c:ext>
            </c:extLst>
          </c:dPt>
          <c:dPt>
            <c:idx val="8"/>
            <c:invertIfNegative val="1"/>
            <c:bubble3D val="0"/>
            <c:spPr>
              <a:solidFill>
                <a:srgbClr val="E6E5E5"/>
              </a:solidFill>
            </c:spPr>
            <c:extLst>
              <c:ext xmlns:c16="http://schemas.microsoft.com/office/drawing/2014/chart" uri="{C3380CC4-5D6E-409C-BE32-E72D297353CC}">
                <c16:uniqueId val="{00000011-999B-42C0-A7D9-A2057CE05A51}"/>
              </c:ext>
            </c:extLst>
          </c:dPt>
          <c:dPt>
            <c:idx val="9"/>
            <c:invertIfNegative val="1"/>
            <c:bubble3D val="0"/>
            <c:spPr>
              <a:solidFill>
                <a:srgbClr val="E6E5E5"/>
              </a:solidFill>
            </c:spPr>
            <c:extLst>
              <c:ext xmlns:c16="http://schemas.microsoft.com/office/drawing/2014/chart" uri="{C3380CC4-5D6E-409C-BE32-E72D297353CC}">
                <c16:uniqueId val="{00000013-999B-42C0-A7D9-A2057CE05A51}"/>
              </c:ext>
            </c:extLst>
          </c:dPt>
          <c:dPt>
            <c:idx val="10"/>
            <c:invertIfNegative val="1"/>
            <c:bubble3D val="0"/>
            <c:spPr>
              <a:solidFill>
                <a:srgbClr val="E6E5E5"/>
              </a:solidFill>
            </c:spPr>
            <c:extLst>
              <c:ext xmlns:c16="http://schemas.microsoft.com/office/drawing/2014/chart" uri="{C3380CC4-5D6E-409C-BE32-E72D297353CC}">
                <c16:uniqueId val="{00000015-999B-42C0-A7D9-A2057CE05A51}"/>
              </c:ext>
            </c:extLst>
          </c:dPt>
          <c:dPt>
            <c:idx val="11"/>
            <c:invertIfNegative val="1"/>
            <c:bubble3D val="0"/>
            <c:spPr>
              <a:solidFill>
                <a:srgbClr val="E6E5E5"/>
              </a:solidFill>
            </c:spPr>
            <c:extLst>
              <c:ext xmlns:c16="http://schemas.microsoft.com/office/drawing/2014/chart" uri="{C3380CC4-5D6E-409C-BE32-E72D297353CC}">
                <c16:uniqueId val="{00000017-999B-42C0-A7D9-A2057CE05A51}"/>
              </c:ext>
            </c:extLst>
          </c:dPt>
          <c:dPt>
            <c:idx val="12"/>
            <c:invertIfNegative val="1"/>
            <c:bubble3D val="0"/>
            <c:spPr>
              <a:solidFill>
                <a:srgbClr val="E6E5E5"/>
              </a:solidFill>
            </c:spPr>
            <c:extLst>
              <c:ext xmlns:c16="http://schemas.microsoft.com/office/drawing/2014/chart" uri="{C3380CC4-5D6E-409C-BE32-E72D297353CC}">
                <c16:uniqueId val="{00000019-999B-42C0-A7D9-A2057CE05A51}"/>
              </c:ext>
            </c:extLst>
          </c:dPt>
          <c:dPt>
            <c:idx val="13"/>
            <c:invertIfNegative val="1"/>
            <c:bubble3D val="0"/>
            <c:spPr>
              <a:solidFill>
                <a:srgbClr val="E6E5E5"/>
              </a:solidFill>
            </c:spPr>
            <c:extLst>
              <c:ext xmlns:c16="http://schemas.microsoft.com/office/drawing/2014/chart" uri="{C3380CC4-5D6E-409C-BE32-E72D297353CC}">
                <c16:uniqueId val="{0000001B-999B-42C0-A7D9-A2057CE05A51}"/>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99B-42C0-A7D9-A2057CE05A51}"/>
              </c:ext>
            </c:extLst>
          </c:dPt>
          <c:dPt>
            <c:idx val="15"/>
            <c:invertIfNegative val="1"/>
            <c:bubble3D val="0"/>
            <c:spPr>
              <a:solidFill>
                <a:srgbClr val="E6E5E5"/>
              </a:solidFill>
            </c:spPr>
            <c:extLst>
              <c:ext xmlns:c16="http://schemas.microsoft.com/office/drawing/2014/chart" uri="{C3380CC4-5D6E-409C-BE32-E72D297353CC}">
                <c16:uniqueId val="{0000001F-999B-42C0-A7D9-A2057CE05A51}"/>
              </c:ext>
            </c:extLst>
          </c:dPt>
          <c:dPt>
            <c:idx val="16"/>
            <c:invertIfNegative val="1"/>
            <c:bubble3D val="0"/>
            <c:spPr>
              <a:solidFill>
                <a:srgbClr val="E6E5E5"/>
              </a:solidFill>
            </c:spPr>
            <c:extLst>
              <c:ext xmlns:c16="http://schemas.microsoft.com/office/drawing/2014/chart" uri="{C3380CC4-5D6E-409C-BE32-E72D297353CC}">
                <c16:uniqueId val="{00000021-999B-42C0-A7D9-A2057CE05A51}"/>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99B-42C0-A7D9-A2057CE05A51}"/>
              </c:ext>
            </c:extLst>
          </c:dPt>
          <c:dPt>
            <c:idx val="18"/>
            <c:invertIfNegative val="1"/>
            <c:bubble3D val="0"/>
            <c:spPr>
              <a:solidFill>
                <a:srgbClr val="E6E5E5"/>
              </a:solidFill>
            </c:spPr>
            <c:extLst>
              <c:ext xmlns:c16="http://schemas.microsoft.com/office/drawing/2014/chart" uri="{C3380CC4-5D6E-409C-BE32-E72D297353CC}">
                <c16:uniqueId val="{00000025-999B-42C0-A7D9-A2057CE05A51}"/>
              </c:ext>
            </c:extLst>
          </c:dPt>
          <c:dPt>
            <c:idx val="19"/>
            <c:invertIfNegative val="1"/>
            <c:bubble3D val="0"/>
            <c:spPr>
              <a:solidFill>
                <a:srgbClr val="E6E5E5"/>
              </a:solidFill>
            </c:spPr>
            <c:extLst>
              <c:ext xmlns:c16="http://schemas.microsoft.com/office/drawing/2014/chart" uri="{C3380CC4-5D6E-409C-BE32-E72D297353CC}">
                <c16:uniqueId val="{00000027-999B-42C0-A7D9-A2057CE05A51}"/>
              </c:ext>
            </c:extLst>
          </c:dPt>
          <c:dPt>
            <c:idx val="20"/>
            <c:invertIfNegative val="1"/>
            <c:bubble3D val="0"/>
            <c:spPr>
              <a:solidFill>
                <a:srgbClr val="E6E5E5"/>
              </a:solidFill>
            </c:spPr>
            <c:extLst>
              <c:ext xmlns:c16="http://schemas.microsoft.com/office/drawing/2014/chart" uri="{C3380CC4-5D6E-409C-BE32-E72D297353CC}">
                <c16:uniqueId val="{00000029-999B-42C0-A7D9-A2057CE05A51}"/>
              </c:ext>
            </c:extLst>
          </c:dPt>
          <c:dPt>
            <c:idx val="21"/>
            <c:invertIfNegative val="1"/>
            <c:bubble3D val="0"/>
            <c:spPr>
              <a:solidFill>
                <a:srgbClr val="E6E5E5"/>
              </a:solidFill>
            </c:spPr>
            <c:extLst>
              <c:ext xmlns:c16="http://schemas.microsoft.com/office/drawing/2014/chart" uri="{C3380CC4-5D6E-409C-BE32-E72D297353CC}">
                <c16:uniqueId val="{0000002B-999B-42C0-A7D9-A2057CE05A51}"/>
              </c:ext>
            </c:extLst>
          </c:dPt>
          <c:dPt>
            <c:idx val="22"/>
            <c:invertIfNegative val="1"/>
            <c:bubble3D val="0"/>
            <c:spPr>
              <a:solidFill>
                <a:srgbClr val="E6E5E5"/>
              </a:solidFill>
            </c:spPr>
            <c:extLst>
              <c:ext xmlns:c16="http://schemas.microsoft.com/office/drawing/2014/chart" uri="{C3380CC4-5D6E-409C-BE32-E72D297353CC}">
                <c16:uniqueId val="{0000002D-999B-42C0-A7D9-A2057CE05A51}"/>
              </c:ext>
            </c:extLst>
          </c:dPt>
          <c:dPt>
            <c:idx val="23"/>
            <c:invertIfNegative val="1"/>
            <c:bubble3D val="0"/>
            <c:spPr>
              <a:solidFill>
                <a:srgbClr val="E6E5E5"/>
              </a:solidFill>
            </c:spPr>
            <c:extLst>
              <c:ext xmlns:c16="http://schemas.microsoft.com/office/drawing/2014/chart" uri="{C3380CC4-5D6E-409C-BE32-E72D297353CC}">
                <c16:uniqueId val="{0000002F-999B-42C0-A7D9-A2057CE05A51}"/>
              </c:ext>
            </c:extLst>
          </c:dPt>
          <c:dPt>
            <c:idx val="24"/>
            <c:invertIfNegative val="1"/>
            <c:bubble3D val="0"/>
            <c:spPr>
              <a:solidFill>
                <a:srgbClr val="E6E5E5"/>
              </a:solidFill>
            </c:spPr>
            <c:extLst>
              <c:ext xmlns:c16="http://schemas.microsoft.com/office/drawing/2014/chart" uri="{C3380CC4-5D6E-409C-BE32-E72D297353CC}">
                <c16:uniqueId val="{00000031-999B-42C0-A7D9-A2057CE05A51}"/>
              </c:ext>
            </c:extLst>
          </c:dPt>
          <c:dPt>
            <c:idx val="25"/>
            <c:invertIfNegative val="1"/>
            <c:bubble3D val="0"/>
            <c:spPr>
              <a:solidFill>
                <a:srgbClr val="E6E5E5"/>
              </a:solidFill>
            </c:spPr>
            <c:extLst>
              <c:ext xmlns:c16="http://schemas.microsoft.com/office/drawing/2014/chart" uri="{C3380CC4-5D6E-409C-BE32-E72D297353CC}">
                <c16:uniqueId val="{00000033-999B-42C0-A7D9-A2057CE05A51}"/>
              </c:ext>
            </c:extLst>
          </c:dPt>
          <c:dPt>
            <c:idx val="26"/>
            <c:invertIfNegative val="1"/>
            <c:bubble3D val="0"/>
            <c:spPr>
              <a:solidFill>
                <a:srgbClr val="E6E5E5"/>
              </a:solidFill>
            </c:spPr>
            <c:extLst>
              <c:ext xmlns:c16="http://schemas.microsoft.com/office/drawing/2014/chart" uri="{C3380CC4-5D6E-409C-BE32-E72D297353CC}">
                <c16:uniqueId val="{00000035-999B-42C0-A7D9-A2057CE05A51}"/>
              </c:ext>
            </c:extLst>
          </c:dPt>
          <c:dPt>
            <c:idx val="27"/>
            <c:invertIfNegative val="1"/>
            <c:bubble3D val="0"/>
            <c:spPr>
              <a:solidFill>
                <a:srgbClr val="E6E5E5"/>
              </a:solidFill>
            </c:spPr>
            <c:extLst>
              <c:ext xmlns:c16="http://schemas.microsoft.com/office/drawing/2014/chart" uri="{C3380CC4-5D6E-409C-BE32-E72D297353CC}">
                <c16:uniqueId val="{00000037-999B-42C0-A7D9-A2057CE05A51}"/>
              </c:ext>
            </c:extLst>
          </c:dPt>
          <c:dPt>
            <c:idx val="28"/>
            <c:invertIfNegative val="1"/>
            <c:bubble3D val="0"/>
            <c:spPr>
              <a:solidFill>
                <a:srgbClr val="E6E5E5"/>
              </a:solidFill>
            </c:spPr>
            <c:extLst>
              <c:ext xmlns:c16="http://schemas.microsoft.com/office/drawing/2014/chart" uri="{C3380CC4-5D6E-409C-BE32-E72D297353CC}">
                <c16:uniqueId val="{00000039-999B-42C0-A7D9-A2057CE05A51}"/>
              </c:ext>
            </c:extLst>
          </c:dPt>
          <c:dPt>
            <c:idx val="29"/>
            <c:invertIfNegative val="1"/>
            <c:bubble3D val="0"/>
            <c:spPr>
              <a:solidFill>
                <a:srgbClr val="E6E5E5"/>
              </a:solidFill>
            </c:spPr>
            <c:extLst>
              <c:ext xmlns:c16="http://schemas.microsoft.com/office/drawing/2014/chart" uri="{C3380CC4-5D6E-409C-BE32-E72D297353CC}">
                <c16:uniqueId val="{0000003B-999B-42C0-A7D9-A2057CE05A51}"/>
              </c:ext>
            </c:extLst>
          </c:dPt>
          <c:dPt>
            <c:idx val="30"/>
            <c:invertIfNegative val="1"/>
            <c:bubble3D val="0"/>
            <c:spPr>
              <a:solidFill>
                <a:srgbClr val="E6E5E5"/>
              </a:solidFill>
            </c:spPr>
            <c:extLst>
              <c:ext xmlns:c16="http://schemas.microsoft.com/office/drawing/2014/chart" uri="{C3380CC4-5D6E-409C-BE32-E72D297353CC}">
                <c16:uniqueId val="{0000003D-999B-42C0-A7D9-A2057CE05A51}"/>
              </c:ext>
            </c:extLst>
          </c:dPt>
          <c:dPt>
            <c:idx val="31"/>
            <c:invertIfNegative val="1"/>
            <c:bubble3D val="0"/>
            <c:spPr>
              <a:solidFill>
                <a:srgbClr val="E6E5E5"/>
              </a:solidFill>
            </c:spPr>
            <c:extLst>
              <c:ext xmlns:c16="http://schemas.microsoft.com/office/drawing/2014/chart" uri="{C3380CC4-5D6E-409C-BE32-E72D297353CC}">
                <c16:uniqueId val="{0000003F-999B-42C0-A7D9-A2057CE05A51}"/>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99B-42C0-A7D9-A2057CE05A51}"/>
              </c:ext>
            </c:extLst>
          </c:dPt>
          <c:dPt>
            <c:idx val="33"/>
            <c:invertIfNegative val="1"/>
            <c:bubble3D val="0"/>
            <c:spPr>
              <a:solidFill>
                <a:srgbClr val="E6E5E5"/>
              </a:solidFill>
            </c:spPr>
            <c:extLst>
              <c:ext xmlns:c16="http://schemas.microsoft.com/office/drawing/2014/chart" uri="{C3380CC4-5D6E-409C-BE32-E72D297353CC}">
                <c16:uniqueId val="{00000043-999B-42C0-A7D9-A2057CE05A51}"/>
              </c:ext>
            </c:extLst>
          </c:dPt>
          <c:dPt>
            <c:idx val="34"/>
            <c:invertIfNegative val="1"/>
            <c:bubble3D val="0"/>
            <c:spPr>
              <a:solidFill>
                <a:srgbClr val="E6E5E5"/>
              </a:solidFill>
            </c:spPr>
            <c:extLst>
              <c:ext xmlns:c16="http://schemas.microsoft.com/office/drawing/2014/chart" uri="{C3380CC4-5D6E-409C-BE32-E72D297353CC}">
                <c16:uniqueId val="{00000045-999B-42C0-A7D9-A2057CE05A51}"/>
              </c:ext>
            </c:extLst>
          </c:dPt>
          <c:dPt>
            <c:idx val="35"/>
            <c:invertIfNegative val="1"/>
            <c:bubble3D val="0"/>
            <c:spPr>
              <a:solidFill>
                <a:srgbClr val="E6E5E5"/>
              </a:solidFill>
            </c:spPr>
            <c:extLst>
              <c:ext xmlns:c16="http://schemas.microsoft.com/office/drawing/2014/chart" uri="{C3380CC4-5D6E-409C-BE32-E72D297353CC}">
                <c16:uniqueId val="{00000047-999B-42C0-A7D9-A2057CE05A51}"/>
              </c:ext>
            </c:extLst>
          </c:dPt>
          <c:dPt>
            <c:idx val="36"/>
            <c:invertIfNegative val="1"/>
            <c:bubble3D val="0"/>
            <c:spPr>
              <a:solidFill>
                <a:srgbClr val="E6E5E5"/>
              </a:solidFill>
            </c:spPr>
            <c:extLst>
              <c:ext xmlns:c16="http://schemas.microsoft.com/office/drawing/2014/chart" uri="{C3380CC4-5D6E-409C-BE32-E72D297353CC}">
                <c16:uniqueId val="{00000049-999B-42C0-A7D9-A2057CE05A51}"/>
              </c:ext>
            </c:extLst>
          </c:dPt>
          <c:dPt>
            <c:idx val="37"/>
            <c:invertIfNegative val="1"/>
            <c:bubble3D val="0"/>
            <c:spPr>
              <a:solidFill>
                <a:srgbClr val="E6E5E5"/>
              </a:solidFill>
            </c:spPr>
            <c:extLst>
              <c:ext xmlns:c16="http://schemas.microsoft.com/office/drawing/2014/chart" uri="{C3380CC4-5D6E-409C-BE32-E72D297353CC}">
                <c16:uniqueId val="{0000004B-999B-42C0-A7D9-A2057CE05A51}"/>
              </c:ext>
            </c:extLst>
          </c:dPt>
          <c:dPt>
            <c:idx val="38"/>
            <c:invertIfNegative val="1"/>
            <c:bubble3D val="0"/>
            <c:spPr>
              <a:solidFill>
                <a:srgbClr val="E6E5E5"/>
              </a:solidFill>
            </c:spPr>
            <c:extLst>
              <c:ext xmlns:c16="http://schemas.microsoft.com/office/drawing/2014/chart" uri="{C3380CC4-5D6E-409C-BE32-E72D297353CC}">
                <c16:uniqueId val="{0000004D-999B-42C0-A7D9-A2057CE05A51}"/>
              </c:ext>
            </c:extLst>
          </c:dPt>
          <c:dPt>
            <c:idx val="39"/>
            <c:invertIfNegative val="1"/>
            <c:bubble3D val="0"/>
            <c:spPr>
              <a:solidFill>
                <a:srgbClr val="E6E5E5"/>
              </a:solidFill>
            </c:spPr>
            <c:extLst>
              <c:ext xmlns:c16="http://schemas.microsoft.com/office/drawing/2014/chart" uri="{C3380CC4-5D6E-409C-BE32-E72D297353CC}">
                <c16:uniqueId val="{0000004F-999B-42C0-A7D9-A2057CE05A51}"/>
              </c:ext>
            </c:extLst>
          </c:dPt>
          <c:dPt>
            <c:idx val="40"/>
            <c:invertIfNegative val="1"/>
            <c:bubble3D val="0"/>
            <c:spPr>
              <a:solidFill>
                <a:srgbClr val="E6E5E5"/>
              </a:solidFill>
            </c:spPr>
            <c:extLst>
              <c:ext xmlns:c16="http://schemas.microsoft.com/office/drawing/2014/chart" uri="{C3380CC4-5D6E-409C-BE32-E72D297353CC}">
                <c16:uniqueId val="{00000051-999B-42C0-A7D9-A2057CE05A51}"/>
              </c:ext>
            </c:extLst>
          </c:dPt>
          <c:dPt>
            <c:idx val="41"/>
            <c:invertIfNegative val="1"/>
            <c:bubble3D val="0"/>
            <c:spPr>
              <a:solidFill>
                <a:srgbClr val="E6E5E5"/>
              </a:solidFill>
            </c:spPr>
            <c:extLst>
              <c:ext xmlns:c16="http://schemas.microsoft.com/office/drawing/2014/chart" uri="{C3380CC4-5D6E-409C-BE32-E72D297353CC}">
                <c16:uniqueId val="{00000053-999B-42C0-A7D9-A2057CE05A51}"/>
              </c:ext>
            </c:extLst>
          </c:dPt>
          <c:dPt>
            <c:idx val="42"/>
            <c:invertIfNegative val="1"/>
            <c:bubble3D val="0"/>
            <c:spPr>
              <a:solidFill>
                <a:srgbClr val="E6E5E5"/>
              </a:solidFill>
            </c:spPr>
            <c:extLst>
              <c:ext xmlns:c16="http://schemas.microsoft.com/office/drawing/2014/chart" uri="{C3380CC4-5D6E-409C-BE32-E72D297353CC}">
                <c16:uniqueId val="{00000055-999B-42C0-A7D9-A2057CE05A51}"/>
              </c:ext>
            </c:extLst>
          </c:dPt>
          <c:dPt>
            <c:idx val="43"/>
            <c:invertIfNegative val="1"/>
            <c:bubble3D val="0"/>
            <c:spPr>
              <a:solidFill>
                <a:srgbClr val="E6E5E5"/>
              </a:solidFill>
            </c:spPr>
            <c:extLst>
              <c:ext xmlns:c16="http://schemas.microsoft.com/office/drawing/2014/chart" uri="{C3380CC4-5D6E-409C-BE32-E72D297353CC}">
                <c16:uniqueId val="{00000057-999B-42C0-A7D9-A2057CE05A51}"/>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99B-42C0-A7D9-A2057CE05A51}"/>
              </c:ext>
            </c:extLst>
          </c:dPt>
          <c:dPt>
            <c:idx val="45"/>
            <c:invertIfNegative val="1"/>
            <c:bubble3D val="0"/>
            <c:spPr>
              <a:solidFill>
                <a:srgbClr val="E6E5E5"/>
              </a:solidFill>
            </c:spPr>
            <c:extLst>
              <c:ext xmlns:c16="http://schemas.microsoft.com/office/drawing/2014/chart" uri="{C3380CC4-5D6E-409C-BE32-E72D297353CC}">
                <c16:uniqueId val="{0000005B-999B-42C0-A7D9-A2057CE05A51}"/>
              </c:ext>
            </c:extLst>
          </c:dPt>
          <c:dPt>
            <c:idx val="46"/>
            <c:invertIfNegative val="1"/>
            <c:bubble3D val="0"/>
            <c:spPr>
              <a:solidFill>
                <a:srgbClr val="E6E5E5"/>
              </a:solidFill>
            </c:spPr>
            <c:extLst>
              <c:ext xmlns:c16="http://schemas.microsoft.com/office/drawing/2014/chart" uri="{C3380CC4-5D6E-409C-BE32-E72D297353CC}">
                <c16:uniqueId val="{0000005D-999B-42C0-A7D9-A2057CE05A51}"/>
              </c:ext>
            </c:extLst>
          </c:dPt>
          <c:dPt>
            <c:idx val="47"/>
            <c:invertIfNegative val="1"/>
            <c:bubble3D val="0"/>
            <c:spPr>
              <a:solidFill>
                <a:srgbClr val="E6E5E5"/>
              </a:solidFill>
            </c:spPr>
            <c:extLst>
              <c:ext xmlns:c16="http://schemas.microsoft.com/office/drawing/2014/chart" uri="{C3380CC4-5D6E-409C-BE32-E72D297353CC}">
                <c16:uniqueId val="{0000005F-999B-42C0-A7D9-A2057CE05A51}"/>
              </c:ext>
            </c:extLst>
          </c:dPt>
          <c:dPt>
            <c:idx val="48"/>
            <c:invertIfNegative val="1"/>
            <c:bubble3D val="0"/>
            <c:spPr>
              <a:solidFill>
                <a:srgbClr val="E6E5E5"/>
              </a:solidFill>
            </c:spPr>
            <c:extLst>
              <c:ext xmlns:c16="http://schemas.microsoft.com/office/drawing/2014/chart" uri="{C3380CC4-5D6E-409C-BE32-E72D297353CC}">
                <c16:uniqueId val="{00000061-999B-42C0-A7D9-A2057CE05A51}"/>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99B-42C0-A7D9-A2057CE05A51}"/>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99B-42C0-A7D9-A2057CE05A51}"/>
              </c:ext>
            </c:extLst>
          </c:dPt>
          <c:dPt>
            <c:idx val="51"/>
            <c:invertIfNegative val="1"/>
            <c:bubble3D val="0"/>
            <c:spPr>
              <a:solidFill>
                <a:srgbClr val="E6E5E5"/>
              </a:solidFill>
            </c:spPr>
            <c:extLst>
              <c:ext xmlns:c16="http://schemas.microsoft.com/office/drawing/2014/chart" uri="{C3380CC4-5D6E-409C-BE32-E72D297353CC}">
                <c16:uniqueId val="{00000067-999B-42C0-A7D9-A2057CE05A51}"/>
              </c:ext>
            </c:extLst>
          </c:dPt>
          <c:dPt>
            <c:idx val="52"/>
            <c:invertIfNegative val="1"/>
            <c:bubble3D val="0"/>
            <c:spPr>
              <a:solidFill>
                <a:srgbClr val="E6E5E5"/>
              </a:solidFill>
            </c:spPr>
            <c:extLst>
              <c:ext xmlns:c16="http://schemas.microsoft.com/office/drawing/2014/chart" uri="{C3380CC4-5D6E-409C-BE32-E72D297353CC}">
                <c16:uniqueId val="{00000069-999B-42C0-A7D9-A2057CE05A51}"/>
              </c:ext>
            </c:extLst>
          </c:dPt>
          <c:dPt>
            <c:idx val="53"/>
            <c:invertIfNegative val="1"/>
            <c:bubble3D val="0"/>
            <c:spPr>
              <a:solidFill>
                <a:srgbClr val="E6E5E5"/>
              </a:solidFill>
            </c:spPr>
            <c:extLst>
              <c:ext xmlns:c16="http://schemas.microsoft.com/office/drawing/2014/chart" uri="{C3380CC4-5D6E-409C-BE32-E72D297353CC}">
                <c16:uniqueId val="{0000006B-999B-42C0-A7D9-A2057CE05A51}"/>
              </c:ext>
            </c:extLst>
          </c:dPt>
          <c:dPt>
            <c:idx val="54"/>
            <c:invertIfNegative val="1"/>
            <c:bubble3D val="0"/>
            <c:spPr>
              <a:solidFill>
                <a:srgbClr val="E6E5E5"/>
              </a:solidFill>
            </c:spPr>
            <c:extLst>
              <c:ext xmlns:c16="http://schemas.microsoft.com/office/drawing/2014/chart" uri="{C3380CC4-5D6E-409C-BE32-E72D297353CC}">
                <c16:uniqueId val="{0000006D-999B-42C0-A7D9-A2057CE05A51}"/>
              </c:ext>
            </c:extLst>
          </c:dPt>
          <c:dPt>
            <c:idx val="55"/>
            <c:invertIfNegative val="1"/>
            <c:bubble3D val="0"/>
            <c:spPr>
              <a:solidFill>
                <a:srgbClr val="E6E5E5"/>
              </a:solidFill>
            </c:spPr>
            <c:extLst>
              <c:ext xmlns:c16="http://schemas.microsoft.com/office/drawing/2014/chart" uri="{C3380CC4-5D6E-409C-BE32-E72D297353CC}">
                <c16:uniqueId val="{0000006F-999B-42C0-A7D9-A2057CE05A51}"/>
              </c:ext>
            </c:extLst>
          </c:dPt>
          <c:dPt>
            <c:idx val="56"/>
            <c:invertIfNegative val="1"/>
            <c:bubble3D val="0"/>
            <c:spPr>
              <a:solidFill>
                <a:srgbClr val="E6E5E5"/>
              </a:solidFill>
            </c:spPr>
            <c:extLst>
              <c:ext xmlns:c16="http://schemas.microsoft.com/office/drawing/2014/chart" uri="{C3380CC4-5D6E-409C-BE32-E72D297353CC}">
                <c16:uniqueId val="{00000071-999B-42C0-A7D9-A2057CE05A51}"/>
              </c:ext>
            </c:extLst>
          </c:dPt>
          <c:dPt>
            <c:idx val="57"/>
            <c:invertIfNegative val="1"/>
            <c:bubble3D val="0"/>
            <c:spPr>
              <a:solidFill>
                <a:srgbClr val="E6E5E5"/>
              </a:solidFill>
            </c:spPr>
            <c:extLst>
              <c:ext xmlns:c16="http://schemas.microsoft.com/office/drawing/2014/chart" uri="{C3380CC4-5D6E-409C-BE32-E72D297353CC}">
                <c16:uniqueId val="{00000073-999B-42C0-A7D9-A2057CE05A51}"/>
              </c:ext>
            </c:extLst>
          </c:dPt>
          <c:dPt>
            <c:idx val="58"/>
            <c:invertIfNegative val="1"/>
            <c:bubble3D val="0"/>
            <c:spPr>
              <a:solidFill>
                <a:srgbClr val="E6E5E5"/>
              </a:solidFill>
            </c:spPr>
            <c:extLst>
              <c:ext xmlns:c16="http://schemas.microsoft.com/office/drawing/2014/chart" uri="{C3380CC4-5D6E-409C-BE32-E72D297353CC}">
                <c16:uniqueId val="{00000075-999B-42C0-A7D9-A2057CE05A51}"/>
              </c:ext>
            </c:extLst>
          </c:dPt>
          <c:dPt>
            <c:idx val="59"/>
            <c:invertIfNegative val="1"/>
            <c:bubble3D val="0"/>
            <c:spPr>
              <a:solidFill>
                <a:srgbClr val="E6E5E5"/>
              </a:solidFill>
            </c:spPr>
            <c:extLst>
              <c:ext xmlns:c16="http://schemas.microsoft.com/office/drawing/2014/chart" uri="{C3380CC4-5D6E-409C-BE32-E72D297353CC}">
                <c16:uniqueId val="{00000077-999B-42C0-A7D9-A2057CE05A51}"/>
              </c:ext>
            </c:extLst>
          </c:dPt>
          <c:dPt>
            <c:idx val="60"/>
            <c:invertIfNegative val="1"/>
            <c:bubble3D val="0"/>
            <c:spPr>
              <a:solidFill>
                <a:srgbClr val="E6E5E5"/>
              </a:solidFill>
            </c:spPr>
            <c:extLst>
              <c:ext xmlns:c16="http://schemas.microsoft.com/office/drawing/2014/chart" uri="{C3380CC4-5D6E-409C-BE32-E72D297353CC}">
                <c16:uniqueId val="{00000079-999B-42C0-A7D9-A2057CE05A51}"/>
              </c:ext>
            </c:extLst>
          </c:dPt>
          <c:dPt>
            <c:idx val="61"/>
            <c:invertIfNegative val="1"/>
            <c:bubble3D val="0"/>
            <c:spPr>
              <a:solidFill>
                <a:srgbClr val="E6E5E5"/>
              </a:solidFill>
            </c:spPr>
            <c:extLst>
              <c:ext xmlns:c16="http://schemas.microsoft.com/office/drawing/2014/chart" uri="{C3380CC4-5D6E-409C-BE32-E72D297353CC}">
                <c16:uniqueId val="{0000007B-999B-42C0-A7D9-A2057CE05A51}"/>
              </c:ext>
            </c:extLst>
          </c:dPt>
          <c:dPt>
            <c:idx val="62"/>
            <c:invertIfNegative val="1"/>
            <c:bubble3D val="0"/>
            <c:spPr>
              <a:solidFill>
                <a:srgbClr val="E6E5E5"/>
              </a:solidFill>
            </c:spPr>
            <c:extLst>
              <c:ext xmlns:c16="http://schemas.microsoft.com/office/drawing/2014/chart" uri="{C3380CC4-5D6E-409C-BE32-E72D297353CC}">
                <c16:uniqueId val="{0000007D-999B-42C0-A7D9-A2057CE05A51}"/>
              </c:ext>
            </c:extLst>
          </c:dPt>
          <c:dPt>
            <c:idx val="63"/>
            <c:invertIfNegative val="1"/>
            <c:bubble3D val="0"/>
            <c:spPr>
              <a:solidFill>
                <a:srgbClr val="E6E5E5"/>
              </a:solidFill>
            </c:spPr>
            <c:extLst>
              <c:ext xmlns:c16="http://schemas.microsoft.com/office/drawing/2014/chart" uri="{C3380CC4-5D6E-409C-BE32-E72D297353CC}">
                <c16:uniqueId val="{0000007F-999B-42C0-A7D9-A2057CE05A51}"/>
              </c:ext>
            </c:extLst>
          </c:dPt>
          <c:dPt>
            <c:idx val="64"/>
            <c:invertIfNegative val="1"/>
            <c:bubble3D val="0"/>
            <c:spPr>
              <a:solidFill>
                <a:srgbClr val="E6E5E5"/>
              </a:solidFill>
            </c:spPr>
            <c:extLst>
              <c:ext xmlns:c16="http://schemas.microsoft.com/office/drawing/2014/chart" uri="{C3380CC4-5D6E-409C-BE32-E72D297353CC}">
                <c16:uniqueId val="{00000081-999B-42C0-A7D9-A2057CE05A51}"/>
              </c:ext>
            </c:extLst>
          </c:dPt>
          <c:dPt>
            <c:idx val="65"/>
            <c:invertIfNegative val="1"/>
            <c:bubble3D val="0"/>
            <c:spPr>
              <a:solidFill>
                <a:srgbClr val="E6E5E5"/>
              </a:solidFill>
            </c:spPr>
            <c:extLst>
              <c:ext xmlns:c16="http://schemas.microsoft.com/office/drawing/2014/chart" uri="{C3380CC4-5D6E-409C-BE32-E72D297353CC}">
                <c16:uniqueId val="{00000083-999B-42C0-A7D9-A2057CE05A51}"/>
              </c:ext>
            </c:extLst>
          </c:dPt>
          <c:dPt>
            <c:idx val="66"/>
            <c:invertIfNegative val="1"/>
            <c:bubble3D val="0"/>
            <c:spPr>
              <a:solidFill>
                <a:srgbClr val="E6E5E5"/>
              </a:solidFill>
            </c:spPr>
            <c:extLst>
              <c:ext xmlns:c16="http://schemas.microsoft.com/office/drawing/2014/chart" uri="{C3380CC4-5D6E-409C-BE32-E72D297353CC}">
                <c16:uniqueId val="{00000085-999B-42C0-A7D9-A2057CE05A51}"/>
              </c:ext>
            </c:extLst>
          </c:dPt>
          <c:dPt>
            <c:idx val="67"/>
            <c:invertIfNegative val="1"/>
            <c:bubble3D val="0"/>
            <c:spPr>
              <a:solidFill>
                <a:srgbClr val="E6E5E5"/>
              </a:solidFill>
            </c:spPr>
            <c:extLst>
              <c:ext xmlns:c16="http://schemas.microsoft.com/office/drawing/2014/chart" uri="{C3380CC4-5D6E-409C-BE32-E72D297353CC}">
                <c16:uniqueId val="{00000087-999B-42C0-A7D9-A2057CE05A51}"/>
              </c:ext>
            </c:extLst>
          </c:dPt>
          <c:dPt>
            <c:idx val="68"/>
            <c:invertIfNegative val="1"/>
            <c:bubble3D val="0"/>
            <c:spPr>
              <a:solidFill>
                <a:srgbClr val="E6E5E5"/>
              </a:solidFill>
            </c:spPr>
            <c:extLst>
              <c:ext xmlns:c16="http://schemas.microsoft.com/office/drawing/2014/chart" uri="{C3380CC4-5D6E-409C-BE32-E72D297353CC}">
                <c16:uniqueId val="{00000089-999B-42C0-A7D9-A2057CE05A51}"/>
              </c:ext>
            </c:extLst>
          </c:dPt>
          <c:dPt>
            <c:idx val="69"/>
            <c:invertIfNegative val="1"/>
            <c:bubble3D val="0"/>
            <c:spPr>
              <a:solidFill>
                <a:srgbClr val="E6E5E5"/>
              </a:solidFill>
            </c:spPr>
            <c:extLst>
              <c:ext xmlns:c16="http://schemas.microsoft.com/office/drawing/2014/chart" uri="{C3380CC4-5D6E-409C-BE32-E72D297353CC}">
                <c16:uniqueId val="{0000008B-999B-42C0-A7D9-A2057CE05A51}"/>
              </c:ext>
            </c:extLst>
          </c:dPt>
          <c:dPt>
            <c:idx val="70"/>
            <c:invertIfNegative val="1"/>
            <c:bubble3D val="0"/>
            <c:spPr>
              <a:solidFill>
                <a:srgbClr val="E6E5E5"/>
              </a:solidFill>
            </c:spPr>
            <c:extLst>
              <c:ext xmlns:c16="http://schemas.microsoft.com/office/drawing/2014/chart" uri="{C3380CC4-5D6E-409C-BE32-E72D297353CC}">
                <c16:uniqueId val="{0000008D-999B-42C0-A7D9-A2057CE05A51}"/>
              </c:ext>
            </c:extLst>
          </c:dPt>
          <c:dPt>
            <c:idx val="71"/>
            <c:invertIfNegative val="1"/>
            <c:bubble3D val="0"/>
            <c:spPr>
              <a:solidFill>
                <a:srgbClr val="E6E5E5"/>
              </a:solidFill>
            </c:spPr>
            <c:extLst>
              <c:ext xmlns:c16="http://schemas.microsoft.com/office/drawing/2014/chart" uri="{C3380CC4-5D6E-409C-BE32-E72D297353CC}">
                <c16:uniqueId val="{0000008F-999B-42C0-A7D9-A2057CE05A51}"/>
              </c:ext>
            </c:extLst>
          </c:dPt>
          <c:dPt>
            <c:idx val="72"/>
            <c:invertIfNegative val="1"/>
            <c:bubble3D val="0"/>
            <c:spPr>
              <a:solidFill>
                <a:srgbClr val="E6E5E5"/>
              </a:solidFill>
            </c:spPr>
            <c:extLst>
              <c:ext xmlns:c16="http://schemas.microsoft.com/office/drawing/2014/chart" uri="{C3380CC4-5D6E-409C-BE32-E72D297353CC}">
                <c16:uniqueId val="{00000091-999B-42C0-A7D9-A2057CE05A51}"/>
              </c:ext>
            </c:extLst>
          </c:dPt>
          <c:dPt>
            <c:idx val="73"/>
            <c:invertIfNegative val="1"/>
            <c:bubble3D val="0"/>
            <c:spPr>
              <a:solidFill>
                <a:srgbClr val="E6E5E5"/>
              </a:solidFill>
            </c:spPr>
            <c:extLst>
              <c:ext xmlns:c16="http://schemas.microsoft.com/office/drawing/2014/chart" uri="{C3380CC4-5D6E-409C-BE32-E72D297353CC}">
                <c16:uniqueId val="{00000093-999B-42C0-A7D9-A2057CE05A51}"/>
              </c:ext>
            </c:extLst>
          </c:dPt>
          <c:dPt>
            <c:idx val="74"/>
            <c:invertIfNegative val="1"/>
            <c:bubble3D val="0"/>
            <c:spPr>
              <a:solidFill>
                <a:srgbClr val="E6E5E5"/>
              </a:solidFill>
            </c:spPr>
            <c:extLst>
              <c:ext xmlns:c16="http://schemas.microsoft.com/office/drawing/2014/chart" uri="{C3380CC4-5D6E-409C-BE32-E72D297353CC}">
                <c16:uniqueId val="{00000095-999B-42C0-A7D9-A2057CE05A51}"/>
              </c:ext>
            </c:extLst>
          </c:dPt>
          <c:dPt>
            <c:idx val="75"/>
            <c:invertIfNegative val="1"/>
            <c:bubble3D val="0"/>
            <c:spPr>
              <a:solidFill>
                <a:srgbClr val="E6E5E5"/>
              </a:solidFill>
            </c:spPr>
            <c:extLst>
              <c:ext xmlns:c16="http://schemas.microsoft.com/office/drawing/2014/chart" uri="{C3380CC4-5D6E-409C-BE32-E72D297353CC}">
                <c16:uniqueId val="{00000097-999B-42C0-A7D9-A2057CE05A51}"/>
              </c:ext>
            </c:extLst>
          </c:dPt>
          <c:dPt>
            <c:idx val="76"/>
            <c:invertIfNegative val="1"/>
            <c:bubble3D val="0"/>
            <c:spPr>
              <a:solidFill>
                <a:srgbClr val="E6E5E5"/>
              </a:solidFill>
            </c:spPr>
            <c:extLst>
              <c:ext xmlns:c16="http://schemas.microsoft.com/office/drawing/2014/chart" uri="{C3380CC4-5D6E-409C-BE32-E72D297353CC}">
                <c16:uniqueId val="{00000099-999B-42C0-A7D9-A2057CE05A51}"/>
              </c:ext>
            </c:extLst>
          </c:dPt>
          <c:dPt>
            <c:idx val="77"/>
            <c:invertIfNegative val="1"/>
            <c:bubble3D val="0"/>
            <c:spPr>
              <a:solidFill>
                <a:srgbClr val="E6E5E5"/>
              </a:solidFill>
            </c:spPr>
            <c:extLst>
              <c:ext xmlns:c16="http://schemas.microsoft.com/office/drawing/2014/chart" uri="{C3380CC4-5D6E-409C-BE32-E72D297353CC}">
                <c16:uniqueId val="{0000009B-999B-42C0-A7D9-A2057CE05A51}"/>
              </c:ext>
            </c:extLst>
          </c:dPt>
          <c:dPt>
            <c:idx val="78"/>
            <c:invertIfNegative val="1"/>
            <c:bubble3D val="0"/>
            <c:spPr>
              <a:solidFill>
                <a:srgbClr val="E6E5E5"/>
              </a:solidFill>
            </c:spPr>
            <c:extLst>
              <c:ext xmlns:c16="http://schemas.microsoft.com/office/drawing/2014/chart" uri="{C3380CC4-5D6E-409C-BE32-E72D297353CC}">
                <c16:uniqueId val="{0000009D-999B-42C0-A7D9-A2057CE05A51}"/>
              </c:ext>
            </c:extLst>
          </c:dPt>
          <c:dPt>
            <c:idx val="79"/>
            <c:invertIfNegative val="1"/>
            <c:bubble3D val="0"/>
            <c:spPr>
              <a:solidFill>
                <a:srgbClr val="E6E5E5"/>
              </a:solidFill>
            </c:spPr>
            <c:extLst>
              <c:ext xmlns:c16="http://schemas.microsoft.com/office/drawing/2014/chart" uri="{C3380CC4-5D6E-409C-BE32-E72D297353CC}">
                <c16:uniqueId val="{0000009F-999B-42C0-A7D9-A2057CE05A51}"/>
              </c:ext>
            </c:extLst>
          </c:dPt>
          <c:dPt>
            <c:idx val="80"/>
            <c:invertIfNegative val="1"/>
            <c:bubble3D val="0"/>
            <c:spPr>
              <a:solidFill>
                <a:srgbClr val="E6E5E5"/>
              </a:solidFill>
            </c:spPr>
            <c:extLst>
              <c:ext xmlns:c16="http://schemas.microsoft.com/office/drawing/2014/chart" uri="{C3380CC4-5D6E-409C-BE32-E72D297353CC}">
                <c16:uniqueId val="{000000A1-999B-42C0-A7D9-A2057CE05A51}"/>
              </c:ext>
            </c:extLst>
          </c:dPt>
          <c:dPt>
            <c:idx val="81"/>
            <c:invertIfNegative val="1"/>
            <c:bubble3D val="0"/>
            <c:spPr>
              <a:solidFill>
                <a:srgbClr val="E6E5E5"/>
              </a:solidFill>
            </c:spPr>
            <c:extLst>
              <c:ext xmlns:c16="http://schemas.microsoft.com/office/drawing/2014/chart" uri="{C3380CC4-5D6E-409C-BE32-E72D297353CC}">
                <c16:uniqueId val="{000000A3-999B-42C0-A7D9-A2057CE05A51}"/>
              </c:ext>
            </c:extLst>
          </c:dPt>
          <c:dPt>
            <c:idx val="82"/>
            <c:invertIfNegative val="1"/>
            <c:bubble3D val="0"/>
            <c:spPr>
              <a:solidFill>
                <a:srgbClr val="E6E5E5"/>
              </a:solidFill>
            </c:spPr>
            <c:extLst>
              <c:ext xmlns:c16="http://schemas.microsoft.com/office/drawing/2014/chart" uri="{C3380CC4-5D6E-409C-BE32-E72D297353CC}">
                <c16:uniqueId val="{000000A5-999B-42C0-A7D9-A2057CE05A51}"/>
              </c:ext>
            </c:extLst>
          </c:dPt>
          <c:dPt>
            <c:idx val="83"/>
            <c:invertIfNegative val="1"/>
            <c:bubble3D val="0"/>
            <c:spPr>
              <a:solidFill>
                <a:srgbClr val="E6E5E5"/>
              </a:solidFill>
            </c:spPr>
            <c:extLst>
              <c:ext xmlns:c16="http://schemas.microsoft.com/office/drawing/2014/chart" uri="{C3380CC4-5D6E-409C-BE32-E72D297353CC}">
                <c16:uniqueId val="{000000A7-999B-42C0-A7D9-A2057CE05A51}"/>
              </c:ext>
            </c:extLst>
          </c:dPt>
          <c:dPt>
            <c:idx val="84"/>
            <c:invertIfNegative val="1"/>
            <c:bubble3D val="0"/>
            <c:spPr>
              <a:solidFill>
                <a:srgbClr val="E6E5E5"/>
              </a:solidFill>
            </c:spPr>
            <c:extLst>
              <c:ext xmlns:c16="http://schemas.microsoft.com/office/drawing/2014/chart" uri="{C3380CC4-5D6E-409C-BE32-E72D297353CC}">
                <c16:uniqueId val="{000000A9-999B-42C0-A7D9-A2057CE05A51}"/>
              </c:ext>
            </c:extLst>
          </c:dPt>
          <c:dPt>
            <c:idx val="85"/>
            <c:invertIfNegative val="1"/>
            <c:bubble3D val="0"/>
            <c:spPr>
              <a:solidFill>
                <a:srgbClr val="E6E5E5"/>
              </a:solidFill>
            </c:spPr>
            <c:extLst>
              <c:ext xmlns:c16="http://schemas.microsoft.com/office/drawing/2014/chart" uri="{C3380CC4-5D6E-409C-BE32-E72D297353CC}">
                <c16:uniqueId val="{000000AB-999B-42C0-A7D9-A2057CE05A51}"/>
              </c:ext>
            </c:extLst>
          </c:dPt>
          <c:dPt>
            <c:idx val="86"/>
            <c:invertIfNegative val="1"/>
            <c:bubble3D val="0"/>
            <c:spPr>
              <a:solidFill>
                <a:srgbClr val="E6E5E5"/>
              </a:solidFill>
            </c:spPr>
            <c:extLst>
              <c:ext xmlns:c16="http://schemas.microsoft.com/office/drawing/2014/chart" uri="{C3380CC4-5D6E-409C-BE32-E72D297353CC}">
                <c16:uniqueId val="{000000AD-999B-42C0-A7D9-A2057CE05A51}"/>
              </c:ext>
            </c:extLst>
          </c:dPt>
          <c:dPt>
            <c:idx val="87"/>
            <c:invertIfNegative val="1"/>
            <c:bubble3D val="0"/>
            <c:spPr>
              <a:solidFill>
                <a:srgbClr val="E6E5E5"/>
              </a:solidFill>
            </c:spPr>
            <c:extLst>
              <c:ext xmlns:c16="http://schemas.microsoft.com/office/drawing/2014/chart" uri="{C3380CC4-5D6E-409C-BE32-E72D297353CC}">
                <c16:uniqueId val="{000000AF-999B-42C0-A7D9-A2057CE05A51}"/>
              </c:ext>
            </c:extLst>
          </c:dPt>
          <c:dPt>
            <c:idx val="88"/>
            <c:invertIfNegative val="1"/>
            <c:bubble3D val="0"/>
            <c:spPr>
              <a:solidFill>
                <a:srgbClr val="E6E5E5"/>
              </a:solidFill>
            </c:spPr>
            <c:extLst>
              <c:ext xmlns:c16="http://schemas.microsoft.com/office/drawing/2014/chart" uri="{C3380CC4-5D6E-409C-BE32-E72D297353CC}">
                <c16:uniqueId val="{000000B1-999B-42C0-A7D9-A2057CE05A51}"/>
              </c:ext>
            </c:extLst>
          </c:dPt>
          <c:dPt>
            <c:idx val="89"/>
            <c:invertIfNegative val="1"/>
            <c:bubble3D val="0"/>
            <c:spPr>
              <a:solidFill>
                <a:srgbClr val="E6E5E5"/>
              </a:solidFill>
            </c:spPr>
            <c:extLst>
              <c:ext xmlns:c16="http://schemas.microsoft.com/office/drawing/2014/chart" uri="{C3380CC4-5D6E-409C-BE32-E72D297353CC}">
                <c16:uniqueId val="{000000B3-999B-42C0-A7D9-A2057CE05A51}"/>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99B-42C0-A7D9-A2057CE05A51}"/>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99B-42C0-A7D9-A2057CE05A51}"/>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99B-42C0-A7D9-A2057CE05A51}"/>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99B-42C0-A7D9-A2057CE05A51}"/>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99B-42C0-A7D9-A2057CE05A51}"/>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99B-42C0-A7D9-A2057CE05A51}"/>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99B-42C0-A7D9-A2057CE05A51}"/>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99B-42C0-A7D9-A2057CE05A51}"/>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99B-42C0-A7D9-A2057CE05A51}"/>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99B-42C0-A7D9-A2057CE05A51}"/>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99B-42C0-A7D9-A2057CE05A51}"/>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99B-42C0-A7D9-A2057CE05A51}"/>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99B-42C0-A7D9-A2057CE05A51}"/>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99B-42C0-A7D9-A2057CE05A51}"/>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99B-42C0-A7D9-A2057CE05A51}"/>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99B-42C0-A7D9-A2057CE05A51}"/>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99B-42C0-A7D9-A2057CE05A51}"/>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99B-42C0-A7D9-A2057CE05A51}"/>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99B-42C0-A7D9-A2057CE05A51}"/>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99B-42C0-A7D9-A2057CE05A51}"/>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99B-42C0-A7D9-A2057CE05A51}"/>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99B-42C0-A7D9-A2057CE05A51}"/>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99B-42C0-A7D9-A2057CE05A51}"/>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99B-42C0-A7D9-A2057CE05A51}"/>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99B-42C0-A7D9-A2057CE05A51}"/>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99B-42C0-A7D9-A2057CE05A51}"/>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99B-42C0-A7D9-A2057CE05A51}"/>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99B-42C0-A7D9-A2057CE05A51}"/>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99B-42C0-A7D9-A2057CE05A51}"/>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99B-42C0-A7D9-A2057CE05A51}"/>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99B-42C0-A7D9-A2057CE05A51}"/>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99B-42C0-A7D9-A2057CE05A51}"/>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99B-42C0-A7D9-A2057CE05A51}"/>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99B-42C0-A7D9-A2057CE05A51}"/>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99B-42C0-A7D9-A2057CE05A51}"/>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99B-42C0-A7D9-A2057CE05A51}"/>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99B-42C0-A7D9-A2057CE05A51}"/>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99B-42C0-A7D9-A2057CE05A51}"/>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99B-42C0-A7D9-A2057CE05A51}"/>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99B-42C0-A7D9-A2057CE05A51}"/>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99B-42C0-A7D9-A2057CE05A51}"/>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99B-42C0-A7D9-A2057CE05A51}"/>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99B-42C0-A7D9-A2057CE05A51}"/>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99B-42C0-A7D9-A2057CE05A51}"/>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99B-42C0-A7D9-A2057CE05A51}"/>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99B-42C0-A7D9-A2057CE05A51}"/>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99B-42C0-A7D9-A2057CE05A51}"/>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99B-42C0-A7D9-A2057CE05A51}"/>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99B-42C0-A7D9-A2057CE05A51}"/>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99B-42C0-A7D9-A2057CE05A51}"/>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99B-42C0-A7D9-A2057CE05A51}"/>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99B-42C0-A7D9-A2057CE05A51}"/>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99B-42C0-A7D9-A2057CE05A51}"/>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999B-42C0-A7D9-A2057CE05A51}"/>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999B-42C0-A7D9-A2057CE05A51}"/>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999B-42C0-A7D9-A2057CE05A51}"/>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999B-42C0-A7D9-A2057CE05A51}"/>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999B-42C0-A7D9-A2057CE05A51}"/>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999B-42C0-A7D9-A2057CE05A51}"/>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999B-42C0-A7D9-A2057CE05A51}"/>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999B-42C0-A7D9-A2057CE05A51}"/>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999B-42C0-A7D9-A2057CE05A51}"/>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999B-42C0-A7D9-A2057CE05A51}"/>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999B-42C0-A7D9-A2057CE05A51}"/>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999B-42C0-A7D9-A2057CE05A51}"/>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999B-42C0-A7D9-A2057CE05A51}"/>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999B-42C0-A7D9-A2057CE05A51}"/>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999B-42C0-A7D9-A2057CE05A51}"/>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999B-42C0-A7D9-A2057CE05A51}"/>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999B-42C0-A7D9-A2057CE05A51}"/>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999B-42C0-A7D9-A2057CE05A51}"/>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999B-42C0-A7D9-A2057CE05A51}"/>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999B-42C0-A7D9-A2057CE05A51}"/>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999B-42C0-A7D9-A2057CE05A51}"/>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999B-42C0-A7D9-A2057CE05A51}"/>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999B-42C0-A7D9-A2057CE05A51}"/>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999B-42C0-A7D9-A2057CE05A51}"/>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999B-42C0-A7D9-A2057CE05A51}"/>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999B-42C0-A7D9-A2057CE05A51}"/>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999B-42C0-A7D9-A2057CE05A51}"/>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999B-42C0-A7D9-A2057CE05A51}"/>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999B-42C0-A7D9-A2057CE05A51}"/>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999B-42C0-A7D9-A2057CE05A51}"/>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999B-42C0-A7D9-A2057CE05A51}"/>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999B-42C0-A7D9-A2057CE05A51}"/>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999B-42C0-A7D9-A2057CE05A51}"/>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999B-42C0-A7D9-A2057CE05A51}"/>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999B-42C0-A7D9-A2057CE05A51}"/>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999B-42C0-A7D9-A2057CE05A51}"/>
                </c:ext>
              </c:extLst>
            </c:dLbl>
            <c:spPr>
              <a:noFill/>
              <a:ln>
                <a:noFill/>
              </a:ln>
              <a:effectLst/>
            </c:spPr>
            <c:txPr>
              <a:bodyPr rot="-5400000"/>
              <a:lstStyle/>
              <a:p>
                <a:pPr>
                  <a:defRPr sz="800">
                    <a:latin typeface="Nexa Book" panose="000004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999B-42C0-A7D9-A2057CE05A51}"/>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E4D7-4CB3-9344-2F66B04EE15D}"/>
              </c:ext>
            </c:extLst>
          </c:dPt>
          <c:dPt>
            <c:idx val="1"/>
            <c:invertIfNegative val="1"/>
            <c:bubble3D val="0"/>
            <c:spPr>
              <a:solidFill>
                <a:srgbClr val="E6E5E5"/>
              </a:solidFill>
            </c:spPr>
            <c:extLst>
              <c:ext xmlns:c16="http://schemas.microsoft.com/office/drawing/2014/chart" uri="{C3380CC4-5D6E-409C-BE32-E72D297353CC}">
                <c16:uniqueId val="{00000003-E4D7-4CB3-9344-2F66B04EE15D}"/>
              </c:ext>
            </c:extLst>
          </c:dPt>
          <c:dPt>
            <c:idx val="2"/>
            <c:invertIfNegative val="1"/>
            <c:bubble3D val="0"/>
            <c:spPr>
              <a:solidFill>
                <a:srgbClr val="E6E5E5"/>
              </a:solidFill>
            </c:spPr>
            <c:extLst>
              <c:ext xmlns:c16="http://schemas.microsoft.com/office/drawing/2014/chart" uri="{C3380CC4-5D6E-409C-BE32-E72D297353CC}">
                <c16:uniqueId val="{00000005-E4D7-4CB3-9344-2F66B04EE15D}"/>
              </c:ext>
            </c:extLst>
          </c:dPt>
          <c:dPt>
            <c:idx val="3"/>
            <c:invertIfNegative val="1"/>
            <c:bubble3D val="0"/>
            <c:spPr>
              <a:solidFill>
                <a:srgbClr val="E6E5E5"/>
              </a:solidFill>
            </c:spPr>
            <c:extLst>
              <c:ext xmlns:c16="http://schemas.microsoft.com/office/drawing/2014/chart" uri="{C3380CC4-5D6E-409C-BE32-E72D297353CC}">
                <c16:uniqueId val="{00000007-E4D7-4CB3-9344-2F66B04EE15D}"/>
              </c:ext>
            </c:extLst>
          </c:dPt>
          <c:dPt>
            <c:idx val="4"/>
            <c:invertIfNegative val="1"/>
            <c:bubble3D val="0"/>
            <c:spPr>
              <a:solidFill>
                <a:srgbClr val="E6E5E5"/>
              </a:solidFill>
            </c:spPr>
            <c:extLst>
              <c:ext xmlns:c16="http://schemas.microsoft.com/office/drawing/2014/chart" uri="{C3380CC4-5D6E-409C-BE32-E72D297353CC}">
                <c16:uniqueId val="{00000009-E4D7-4CB3-9344-2F66B04EE15D}"/>
              </c:ext>
            </c:extLst>
          </c:dPt>
          <c:dPt>
            <c:idx val="5"/>
            <c:invertIfNegative val="1"/>
            <c:bubble3D val="0"/>
            <c:spPr>
              <a:solidFill>
                <a:srgbClr val="E6E5E5"/>
              </a:solidFill>
            </c:spPr>
            <c:extLst>
              <c:ext xmlns:c16="http://schemas.microsoft.com/office/drawing/2014/chart" uri="{C3380CC4-5D6E-409C-BE32-E72D297353CC}">
                <c16:uniqueId val="{0000000B-E4D7-4CB3-9344-2F66B04EE15D}"/>
              </c:ext>
            </c:extLst>
          </c:dPt>
          <c:dPt>
            <c:idx val="6"/>
            <c:invertIfNegative val="1"/>
            <c:bubble3D val="0"/>
            <c:spPr>
              <a:solidFill>
                <a:srgbClr val="E6E5E5"/>
              </a:solidFill>
            </c:spPr>
            <c:extLst>
              <c:ext xmlns:c16="http://schemas.microsoft.com/office/drawing/2014/chart" uri="{C3380CC4-5D6E-409C-BE32-E72D297353CC}">
                <c16:uniqueId val="{0000000D-E4D7-4CB3-9344-2F66B04EE15D}"/>
              </c:ext>
            </c:extLst>
          </c:dPt>
          <c:dPt>
            <c:idx val="7"/>
            <c:invertIfNegative val="1"/>
            <c:bubble3D val="0"/>
            <c:spPr>
              <a:solidFill>
                <a:srgbClr val="E6E5E5"/>
              </a:solidFill>
            </c:spPr>
            <c:extLst>
              <c:ext xmlns:c16="http://schemas.microsoft.com/office/drawing/2014/chart" uri="{C3380CC4-5D6E-409C-BE32-E72D297353CC}">
                <c16:uniqueId val="{0000000F-E4D7-4CB3-9344-2F66B04EE15D}"/>
              </c:ext>
            </c:extLst>
          </c:dPt>
          <c:dPt>
            <c:idx val="8"/>
            <c:invertIfNegative val="1"/>
            <c:bubble3D val="0"/>
            <c:spPr>
              <a:solidFill>
                <a:srgbClr val="E6E5E5"/>
              </a:solidFill>
            </c:spPr>
            <c:extLst>
              <c:ext xmlns:c16="http://schemas.microsoft.com/office/drawing/2014/chart" uri="{C3380CC4-5D6E-409C-BE32-E72D297353CC}">
                <c16:uniqueId val="{00000011-E4D7-4CB3-9344-2F66B04EE15D}"/>
              </c:ext>
            </c:extLst>
          </c:dPt>
          <c:dPt>
            <c:idx val="9"/>
            <c:invertIfNegative val="1"/>
            <c:bubble3D val="0"/>
            <c:spPr>
              <a:solidFill>
                <a:srgbClr val="E6E5E5"/>
              </a:solidFill>
            </c:spPr>
            <c:extLst>
              <c:ext xmlns:c16="http://schemas.microsoft.com/office/drawing/2014/chart" uri="{C3380CC4-5D6E-409C-BE32-E72D297353CC}">
                <c16:uniqueId val="{00000013-E4D7-4CB3-9344-2F66B04EE15D}"/>
              </c:ext>
            </c:extLst>
          </c:dPt>
          <c:dPt>
            <c:idx val="10"/>
            <c:invertIfNegative val="1"/>
            <c:bubble3D val="0"/>
            <c:spPr>
              <a:solidFill>
                <a:srgbClr val="E6E5E5"/>
              </a:solidFill>
            </c:spPr>
            <c:extLst>
              <c:ext xmlns:c16="http://schemas.microsoft.com/office/drawing/2014/chart" uri="{C3380CC4-5D6E-409C-BE32-E72D297353CC}">
                <c16:uniqueId val="{00000015-E4D7-4CB3-9344-2F66B04EE15D}"/>
              </c:ext>
            </c:extLst>
          </c:dPt>
          <c:dPt>
            <c:idx val="11"/>
            <c:invertIfNegative val="1"/>
            <c:bubble3D val="0"/>
            <c:spPr>
              <a:solidFill>
                <a:srgbClr val="E6E5E5"/>
              </a:solidFill>
            </c:spPr>
            <c:extLst>
              <c:ext xmlns:c16="http://schemas.microsoft.com/office/drawing/2014/chart" uri="{C3380CC4-5D6E-409C-BE32-E72D297353CC}">
                <c16:uniqueId val="{00000017-E4D7-4CB3-9344-2F66B04EE15D}"/>
              </c:ext>
            </c:extLst>
          </c:dPt>
          <c:dPt>
            <c:idx val="12"/>
            <c:invertIfNegative val="1"/>
            <c:bubble3D val="0"/>
            <c:spPr>
              <a:solidFill>
                <a:srgbClr val="E6E5E5"/>
              </a:solidFill>
            </c:spPr>
            <c:extLst>
              <c:ext xmlns:c16="http://schemas.microsoft.com/office/drawing/2014/chart" uri="{C3380CC4-5D6E-409C-BE32-E72D297353CC}">
                <c16:uniqueId val="{00000019-E4D7-4CB3-9344-2F66B04EE15D}"/>
              </c:ext>
            </c:extLst>
          </c:dPt>
          <c:dPt>
            <c:idx val="13"/>
            <c:invertIfNegative val="1"/>
            <c:bubble3D val="0"/>
            <c:spPr>
              <a:solidFill>
                <a:srgbClr val="E6E5E5"/>
              </a:solidFill>
            </c:spPr>
            <c:extLst>
              <c:ext xmlns:c16="http://schemas.microsoft.com/office/drawing/2014/chart" uri="{C3380CC4-5D6E-409C-BE32-E72D297353CC}">
                <c16:uniqueId val="{0000001B-E4D7-4CB3-9344-2F66B04EE15D}"/>
              </c:ext>
            </c:extLst>
          </c:dPt>
          <c:dPt>
            <c:idx val="14"/>
            <c:invertIfNegative val="1"/>
            <c:bubble3D val="0"/>
            <c:spPr>
              <a:solidFill>
                <a:srgbClr val="E6E5E5"/>
              </a:solidFill>
            </c:spPr>
            <c:extLst>
              <c:ext xmlns:c16="http://schemas.microsoft.com/office/drawing/2014/chart" uri="{C3380CC4-5D6E-409C-BE32-E72D297353CC}">
                <c16:uniqueId val="{0000001D-E4D7-4CB3-9344-2F66B04EE15D}"/>
              </c:ext>
            </c:extLst>
          </c:dPt>
          <c:dPt>
            <c:idx val="15"/>
            <c:invertIfNegative val="1"/>
            <c:bubble3D val="0"/>
            <c:spPr>
              <a:solidFill>
                <a:srgbClr val="E6E5E5"/>
              </a:solidFill>
            </c:spPr>
            <c:extLst>
              <c:ext xmlns:c16="http://schemas.microsoft.com/office/drawing/2014/chart" uri="{C3380CC4-5D6E-409C-BE32-E72D297353CC}">
                <c16:uniqueId val="{0000001F-E4D7-4CB3-9344-2F66B04EE15D}"/>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E4D7-4CB3-9344-2F66B04EE15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55939783172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000A-4C45-A43A-3AA69B6FEE6F}"/>
              </c:ext>
            </c:extLst>
          </c:dPt>
          <c:dPt>
            <c:idx val="1"/>
            <c:invertIfNegative val="1"/>
            <c:bubble3D val="0"/>
            <c:spPr>
              <a:solidFill>
                <a:srgbClr val="E6E5E5"/>
              </a:solidFill>
            </c:spPr>
            <c:extLst>
              <c:ext xmlns:c16="http://schemas.microsoft.com/office/drawing/2014/chart" uri="{C3380CC4-5D6E-409C-BE32-E72D297353CC}">
                <c16:uniqueId val="{00000003-000A-4C45-A43A-3AA69B6FEE6F}"/>
              </c:ext>
            </c:extLst>
          </c:dPt>
          <c:dPt>
            <c:idx val="2"/>
            <c:invertIfNegative val="1"/>
            <c:bubble3D val="0"/>
            <c:spPr>
              <a:solidFill>
                <a:srgbClr val="E6E5E5"/>
              </a:solidFill>
            </c:spPr>
            <c:extLst>
              <c:ext xmlns:c16="http://schemas.microsoft.com/office/drawing/2014/chart" uri="{C3380CC4-5D6E-409C-BE32-E72D297353CC}">
                <c16:uniqueId val="{00000005-000A-4C45-A43A-3AA69B6FEE6F}"/>
              </c:ext>
            </c:extLst>
          </c:dPt>
          <c:dPt>
            <c:idx val="3"/>
            <c:invertIfNegative val="1"/>
            <c:bubble3D val="0"/>
            <c:spPr>
              <a:solidFill>
                <a:srgbClr val="E6E5E5"/>
              </a:solidFill>
            </c:spPr>
            <c:extLst>
              <c:ext xmlns:c16="http://schemas.microsoft.com/office/drawing/2014/chart" uri="{C3380CC4-5D6E-409C-BE32-E72D297353CC}">
                <c16:uniqueId val="{00000007-000A-4C45-A43A-3AA69B6FEE6F}"/>
              </c:ext>
            </c:extLst>
          </c:dPt>
          <c:dPt>
            <c:idx val="4"/>
            <c:invertIfNegative val="1"/>
            <c:bubble3D val="0"/>
            <c:spPr>
              <a:solidFill>
                <a:srgbClr val="E6E5E5"/>
              </a:solidFill>
            </c:spPr>
            <c:extLst>
              <c:ext xmlns:c16="http://schemas.microsoft.com/office/drawing/2014/chart" uri="{C3380CC4-5D6E-409C-BE32-E72D297353CC}">
                <c16:uniqueId val="{00000009-000A-4C45-A43A-3AA69B6FEE6F}"/>
              </c:ext>
            </c:extLst>
          </c:dPt>
          <c:dPt>
            <c:idx val="5"/>
            <c:invertIfNegative val="1"/>
            <c:bubble3D val="0"/>
            <c:spPr>
              <a:solidFill>
                <a:srgbClr val="E6E5E5"/>
              </a:solidFill>
            </c:spPr>
            <c:extLst>
              <c:ext xmlns:c16="http://schemas.microsoft.com/office/drawing/2014/chart" uri="{C3380CC4-5D6E-409C-BE32-E72D297353CC}">
                <c16:uniqueId val="{0000000B-000A-4C45-A43A-3AA69B6FEE6F}"/>
              </c:ext>
            </c:extLst>
          </c:dPt>
          <c:dPt>
            <c:idx val="6"/>
            <c:invertIfNegative val="1"/>
            <c:bubble3D val="0"/>
            <c:spPr>
              <a:solidFill>
                <a:srgbClr val="E6E5E5"/>
              </a:solidFill>
            </c:spPr>
            <c:extLst>
              <c:ext xmlns:c16="http://schemas.microsoft.com/office/drawing/2014/chart" uri="{C3380CC4-5D6E-409C-BE32-E72D297353CC}">
                <c16:uniqueId val="{0000000D-000A-4C45-A43A-3AA69B6FEE6F}"/>
              </c:ext>
            </c:extLst>
          </c:dPt>
          <c:dPt>
            <c:idx val="7"/>
            <c:invertIfNegative val="1"/>
            <c:bubble3D val="0"/>
            <c:spPr>
              <a:solidFill>
                <a:srgbClr val="E6E5E5"/>
              </a:solidFill>
            </c:spPr>
            <c:extLst>
              <c:ext xmlns:c16="http://schemas.microsoft.com/office/drawing/2014/chart" uri="{C3380CC4-5D6E-409C-BE32-E72D297353CC}">
                <c16:uniqueId val="{0000000F-000A-4C45-A43A-3AA69B6FEE6F}"/>
              </c:ext>
            </c:extLst>
          </c:dPt>
          <c:dPt>
            <c:idx val="8"/>
            <c:invertIfNegative val="1"/>
            <c:bubble3D val="0"/>
            <c:spPr>
              <a:solidFill>
                <a:srgbClr val="E6E5E5"/>
              </a:solidFill>
            </c:spPr>
            <c:extLst>
              <c:ext xmlns:c16="http://schemas.microsoft.com/office/drawing/2014/chart" uri="{C3380CC4-5D6E-409C-BE32-E72D297353CC}">
                <c16:uniqueId val="{00000011-000A-4C45-A43A-3AA69B6FEE6F}"/>
              </c:ext>
            </c:extLst>
          </c:dPt>
          <c:dPt>
            <c:idx val="9"/>
            <c:invertIfNegative val="1"/>
            <c:bubble3D val="0"/>
            <c:spPr>
              <a:solidFill>
                <a:srgbClr val="E6E5E5"/>
              </a:solidFill>
            </c:spPr>
            <c:extLst>
              <c:ext xmlns:c16="http://schemas.microsoft.com/office/drawing/2014/chart" uri="{C3380CC4-5D6E-409C-BE32-E72D297353CC}">
                <c16:uniqueId val="{00000013-000A-4C45-A43A-3AA69B6FEE6F}"/>
              </c:ext>
            </c:extLst>
          </c:dPt>
          <c:dPt>
            <c:idx val="10"/>
            <c:invertIfNegative val="1"/>
            <c:bubble3D val="0"/>
            <c:spPr>
              <a:solidFill>
                <a:srgbClr val="E6E5E5"/>
              </a:solidFill>
            </c:spPr>
            <c:extLst>
              <c:ext xmlns:c16="http://schemas.microsoft.com/office/drawing/2014/chart" uri="{C3380CC4-5D6E-409C-BE32-E72D297353CC}">
                <c16:uniqueId val="{00000015-000A-4C45-A43A-3AA69B6FEE6F}"/>
              </c:ext>
            </c:extLst>
          </c:dPt>
          <c:dPt>
            <c:idx val="11"/>
            <c:invertIfNegative val="1"/>
            <c:bubble3D val="0"/>
            <c:spPr>
              <a:solidFill>
                <a:srgbClr val="E6E5E5"/>
              </a:solidFill>
            </c:spPr>
            <c:extLst>
              <c:ext xmlns:c16="http://schemas.microsoft.com/office/drawing/2014/chart" uri="{C3380CC4-5D6E-409C-BE32-E72D297353CC}">
                <c16:uniqueId val="{00000017-000A-4C45-A43A-3AA69B6FEE6F}"/>
              </c:ext>
            </c:extLst>
          </c:dPt>
          <c:dPt>
            <c:idx val="12"/>
            <c:invertIfNegative val="1"/>
            <c:bubble3D val="0"/>
            <c:spPr>
              <a:solidFill>
                <a:srgbClr val="E6E5E5"/>
              </a:solidFill>
            </c:spPr>
            <c:extLst>
              <c:ext xmlns:c16="http://schemas.microsoft.com/office/drawing/2014/chart" uri="{C3380CC4-5D6E-409C-BE32-E72D297353CC}">
                <c16:uniqueId val="{00000019-000A-4C45-A43A-3AA69B6FEE6F}"/>
              </c:ext>
            </c:extLst>
          </c:dPt>
          <c:dPt>
            <c:idx val="13"/>
            <c:invertIfNegative val="1"/>
            <c:bubble3D val="0"/>
            <c:spPr>
              <a:solidFill>
                <a:srgbClr val="E6E5E5"/>
              </a:solidFill>
            </c:spPr>
            <c:extLst>
              <c:ext xmlns:c16="http://schemas.microsoft.com/office/drawing/2014/chart" uri="{C3380CC4-5D6E-409C-BE32-E72D297353CC}">
                <c16:uniqueId val="{0000001B-000A-4C45-A43A-3AA69B6FEE6F}"/>
              </c:ext>
            </c:extLst>
          </c:dPt>
          <c:dPt>
            <c:idx val="14"/>
            <c:invertIfNegative val="1"/>
            <c:bubble3D val="0"/>
            <c:spPr>
              <a:solidFill>
                <a:srgbClr val="E6E5E5"/>
              </a:solidFill>
            </c:spPr>
            <c:extLst>
              <c:ext xmlns:c16="http://schemas.microsoft.com/office/drawing/2014/chart" uri="{C3380CC4-5D6E-409C-BE32-E72D297353CC}">
                <c16:uniqueId val="{0000001D-000A-4C45-A43A-3AA69B6FEE6F}"/>
              </c:ext>
            </c:extLst>
          </c:dPt>
          <c:dPt>
            <c:idx val="15"/>
            <c:invertIfNegative val="1"/>
            <c:bubble3D val="0"/>
            <c:spPr>
              <a:solidFill>
                <a:srgbClr val="E6E5E5"/>
              </a:solidFill>
            </c:spPr>
            <c:extLst>
              <c:ext xmlns:c16="http://schemas.microsoft.com/office/drawing/2014/chart" uri="{C3380CC4-5D6E-409C-BE32-E72D297353CC}">
                <c16:uniqueId val="{0000001F-000A-4C45-A43A-3AA69B6FEE6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000A-4C45-A43A-3AA69B6FEE6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8.0536282863718032E-3"/>
          <c:w val="0.96518562554386689"/>
          <c:h val="0.98008834615658758"/>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147466194934E-2"/>
          <c:y val="0"/>
          <c:w val="0.96518562554386689"/>
          <c:h val="1"/>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18030674935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CF6-426D-AECF-CFB74E12454F}"/>
              </c:ext>
            </c:extLst>
          </c:dPt>
          <c:dPt>
            <c:idx val="1"/>
            <c:invertIfNegative val="1"/>
            <c:bubble3D val="0"/>
            <c:spPr>
              <a:solidFill>
                <a:srgbClr val="E6E5E5"/>
              </a:solidFill>
            </c:spPr>
            <c:extLst>
              <c:ext xmlns:c16="http://schemas.microsoft.com/office/drawing/2014/chart" uri="{C3380CC4-5D6E-409C-BE32-E72D297353CC}">
                <c16:uniqueId val="{00000003-4CF6-426D-AECF-CFB74E12454F}"/>
              </c:ext>
            </c:extLst>
          </c:dPt>
          <c:dPt>
            <c:idx val="2"/>
            <c:invertIfNegative val="1"/>
            <c:bubble3D val="0"/>
            <c:spPr>
              <a:solidFill>
                <a:srgbClr val="E6E5E5"/>
              </a:solidFill>
            </c:spPr>
            <c:extLst>
              <c:ext xmlns:c16="http://schemas.microsoft.com/office/drawing/2014/chart" uri="{C3380CC4-5D6E-409C-BE32-E72D297353CC}">
                <c16:uniqueId val="{00000005-4CF6-426D-AECF-CFB74E12454F}"/>
              </c:ext>
            </c:extLst>
          </c:dPt>
          <c:dPt>
            <c:idx val="3"/>
            <c:invertIfNegative val="1"/>
            <c:bubble3D val="0"/>
            <c:spPr>
              <a:solidFill>
                <a:srgbClr val="E6E5E5"/>
              </a:solidFill>
            </c:spPr>
            <c:extLst>
              <c:ext xmlns:c16="http://schemas.microsoft.com/office/drawing/2014/chart" uri="{C3380CC4-5D6E-409C-BE32-E72D297353CC}">
                <c16:uniqueId val="{00000007-4CF6-426D-AECF-CFB74E12454F}"/>
              </c:ext>
            </c:extLst>
          </c:dPt>
          <c:dPt>
            <c:idx val="4"/>
            <c:invertIfNegative val="1"/>
            <c:bubble3D val="0"/>
            <c:spPr>
              <a:solidFill>
                <a:srgbClr val="E6E5E5"/>
              </a:solidFill>
            </c:spPr>
            <c:extLst>
              <c:ext xmlns:c16="http://schemas.microsoft.com/office/drawing/2014/chart" uri="{C3380CC4-5D6E-409C-BE32-E72D297353CC}">
                <c16:uniqueId val="{00000009-4CF6-426D-AECF-CFB74E12454F}"/>
              </c:ext>
            </c:extLst>
          </c:dPt>
          <c:dPt>
            <c:idx val="5"/>
            <c:invertIfNegative val="1"/>
            <c:bubble3D val="0"/>
            <c:spPr>
              <a:solidFill>
                <a:srgbClr val="E6E5E5"/>
              </a:solidFill>
            </c:spPr>
            <c:extLst>
              <c:ext xmlns:c16="http://schemas.microsoft.com/office/drawing/2014/chart" uri="{C3380CC4-5D6E-409C-BE32-E72D297353CC}">
                <c16:uniqueId val="{0000000B-4CF6-426D-AECF-CFB74E12454F}"/>
              </c:ext>
            </c:extLst>
          </c:dPt>
          <c:dPt>
            <c:idx val="6"/>
            <c:invertIfNegative val="1"/>
            <c:bubble3D val="0"/>
            <c:spPr>
              <a:solidFill>
                <a:srgbClr val="E6E5E5"/>
              </a:solidFill>
            </c:spPr>
            <c:extLst>
              <c:ext xmlns:c16="http://schemas.microsoft.com/office/drawing/2014/chart" uri="{C3380CC4-5D6E-409C-BE32-E72D297353CC}">
                <c16:uniqueId val="{0000000D-4CF6-426D-AECF-CFB74E12454F}"/>
              </c:ext>
            </c:extLst>
          </c:dPt>
          <c:dPt>
            <c:idx val="7"/>
            <c:invertIfNegative val="1"/>
            <c:bubble3D val="0"/>
            <c:spPr>
              <a:solidFill>
                <a:srgbClr val="E6E5E5"/>
              </a:solidFill>
            </c:spPr>
            <c:extLst>
              <c:ext xmlns:c16="http://schemas.microsoft.com/office/drawing/2014/chart" uri="{C3380CC4-5D6E-409C-BE32-E72D297353CC}">
                <c16:uniqueId val="{00000000-2DEF-4275-BB7F-2A2402E29FCF}"/>
              </c:ext>
            </c:extLst>
          </c:dPt>
          <c:dPt>
            <c:idx val="8"/>
            <c:invertIfNegative val="1"/>
            <c:bubble3D val="0"/>
            <c:spPr>
              <a:solidFill>
                <a:srgbClr val="E6E5E5"/>
              </a:solidFill>
            </c:spPr>
            <c:extLst>
              <c:ext xmlns:c16="http://schemas.microsoft.com/office/drawing/2014/chart" uri="{C3380CC4-5D6E-409C-BE32-E72D297353CC}">
                <c16:uniqueId val="{00000001-2DEF-4275-BB7F-2A2402E29FCF}"/>
              </c:ext>
            </c:extLst>
          </c:dPt>
          <c:dPt>
            <c:idx val="9"/>
            <c:invertIfNegative val="1"/>
            <c:bubble3D val="0"/>
            <c:spPr>
              <a:solidFill>
                <a:srgbClr val="E6E5E5"/>
              </a:solidFill>
            </c:spPr>
            <c:extLst>
              <c:ext xmlns:c16="http://schemas.microsoft.com/office/drawing/2014/chart" uri="{C3380CC4-5D6E-409C-BE32-E72D297353CC}">
                <c16:uniqueId val="{00000002-2DEF-4275-BB7F-2A2402E29FCF}"/>
              </c:ext>
            </c:extLst>
          </c:dPt>
          <c:dPt>
            <c:idx val="10"/>
            <c:invertIfNegative val="1"/>
            <c:bubble3D val="0"/>
            <c:spPr>
              <a:solidFill>
                <a:srgbClr val="E6E5E5"/>
              </a:solidFill>
            </c:spPr>
            <c:extLst>
              <c:ext xmlns:c16="http://schemas.microsoft.com/office/drawing/2014/chart" uri="{C3380CC4-5D6E-409C-BE32-E72D297353CC}">
                <c16:uniqueId val="{00000003-2DEF-4275-BB7F-2A2402E29FCF}"/>
              </c:ext>
            </c:extLst>
          </c:dPt>
          <c:dPt>
            <c:idx val="11"/>
            <c:invertIfNegative val="1"/>
            <c:bubble3D val="0"/>
            <c:spPr>
              <a:solidFill>
                <a:srgbClr val="E6E5E5"/>
              </a:solidFill>
            </c:spPr>
            <c:extLst>
              <c:ext xmlns:c16="http://schemas.microsoft.com/office/drawing/2014/chart" uri="{C3380CC4-5D6E-409C-BE32-E72D297353CC}">
                <c16:uniqueId val="{00000017-4CF6-426D-AECF-CFB74E12454F}"/>
              </c:ext>
            </c:extLst>
          </c:dPt>
          <c:dPt>
            <c:idx val="12"/>
            <c:invertIfNegative val="1"/>
            <c:bubble3D val="0"/>
            <c:spPr>
              <a:solidFill>
                <a:srgbClr val="E6E5E5"/>
              </a:solidFill>
            </c:spPr>
            <c:extLst>
              <c:ext xmlns:c16="http://schemas.microsoft.com/office/drawing/2014/chart" uri="{C3380CC4-5D6E-409C-BE32-E72D297353CC}">
                <c16:uniqueId val="{00000019-4CF6-426D-AECF-CFB74E12454F}"/>
              </c:ext>
            </c:extLst>
          </c:dPt>
          <c:dPt>
            <c:idx val="13"/>
            <c:invertIfNegative val="1"/>
            <c:bubble3D val="0"/>
            <c:spPr>
              <a:solidFill>
                <a:srgbClr val="E6E5E5"/>
              </a:solidFill>
            </c:spPr>
            <c:extLst>
              <c:ext xmlns:c16="http://schemas.microsoft.com/office/drawing/2014/chart" uri="{C3380CC4-5D6E-409C-BE32-E72D297353CC}">
                <c16:uniqueId val="{0000001B-4CF6-426D-AECF-CFB74E12454F}"/>
              </c:ext>
            </c:extLst>
          </c:dPt>
          <c:dPt>
            <c:idx val="14"/>
            <c:invertIfNegative val="1"/>
            <c:bubble3D val="0"/>
            <c:spPr>
              <a:solidFill>
                <a:srgbClr val="E6E5E5"/>
              </a:solidFill>
            </c:spPr>
            <c:extLst>
              <c:ext xmlns:c16="http://schemas.microsoft.com/office/drawing/2014/chart" uri="{C3380CC4-5D6E-409C-BE32-E72D297353CC}">
                <c16:uniqueId val="{0000001D-4CF6-426D-AECF-CFB74E12454F}"/>
              </c:ext>
            </c:extLst>
          </c:dPt>
          <c:dPt>
            <c:idx val="15"/>
            <c:invertIfNegative val="1"/>
            <c:bubble3D val="0"/>
            <c:spPr>
              <a:solidFill>
                <a:srgbClr val="E6E5E5"/>
              </a:solidFill>
            </c:spPr>
            <c:extLst>
              <c:ext xmlns:c16="http://schemas.microsoft.com/office/drawing/2014/chart" uri="{C3380CC4-5D6E-409C-BE32-E72D297353CC}">
                <c16:uniqueId val="{0000001F-4CF6-426D-AECF-CFB74E12454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04-2DEF-4275-BB7F-2A2402E29FC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E4D7-4CB3-9344-2F66B04EE15D}"/>
              </c:ext>
            </c:extLst>
          </c:dPt>
          <c:dPt>
            <c:idx val="1"/>
            <c:invertIfNegative val="1"/>
            <c:bubble3D val="0"/>
            <c:spPr>
              <a:solidFill>
                <a:srgbClr val="E6E5E5"/>
              </a:solidFill>
            </c:spPr>
            <c:extLst>
              <c:ext xmlns:c16="http://schemas.microsoft.com/office/drawing/2014/chart" uri="{C3380CC4-5D6E-409C-BE32-E72D297353CC}">
                <c16:uniqueId val="{00000003-E4D7-4CB3-9344-2F66B04EE15D}"/>
              </c:ext>
            </c:extLst>
          </c:dPt>
          <c:dPt>
            <c:idx val="2"/>
            <c:invertIfNegative val="1"/>
            <c:bubble3D val="0"/>
            <c:spPr>
              <a:solidFill>
                <a:srgbClr val="E6E5E5"/>
              </a:solidFill>
            </c:spPr>
            <c:extLst>
              <c:ext xmlns:c16="http://schemas.microsoft.com/office/drawing/2014/chart" uri="{C3380CC4-5D6E-409C-BE32-E72D297353CC}">
                <c16:uniqueId val="{00000005-E4D7-4CB3-9344-2F66B04EE15D}"/>
              </c:ext>
            </c:extLst>
          </c:dPt>
          <c:dPt>
            <c:idx val="3"/>
            <c:invertIfNegative val="1"/>
            <c:bubble3D val="0"/>
            <c:spPr>
              <a:solidFill>
                <a:srgbClr val="E6E5E5"/>
              </a:solidFill>
            </c:spPr>
            <c:extLst>
              <c:ext xmlns:c16="http://schemas.microsoft.com/office/drawing/2014/chart" uri="{C3380CC4-5D6E-409C-BE32-E72D297353CC}">
                <c16:uniqueId val="{00000007-E4D7-4CB3-9344-2F66B04EE15D}"/>
              </c:ext>
            </c:extLst>
          </c:dPt>
          <c:dPt>
            <c:idx val="4"/>
            <c:invertIfNegative val="1"/>
            <c:bubble3D val="0"/>
            <c:spPr>
              <a:solidFill>
                <a:srgbClr val="E6E5E5"/>
              </a:solidFill>
            </c:spPr>
            <c:extLst>
              <c:ext xmlns:c16="http://schemas.microsoft.com/office/drawing/2014/chart" uri="{C3380CC4-5D6E-409C-BE32-E72D297353CC}">
                <c16:uniqueId val="{00000009-E4D7-4CB3-9344-2F66B04EE15D}"/>
              </c:ext>
            </c:extLst>
          </c:dPt>
          <c:dPt>
            <c:idx val="5"/>
            <c:invertIfNegative val="1"/>
            <c:bubble3D val="0"/>
            <c:spPr>
              <a:solidFill>
                <a:srgbClr val="E6E5E5"/>
              </a:solidFill>
            </c:spPr>
            <c:extLst>
              <c:ext xmlns:c16="http://schemas.microsoft.com/office/drawing/2014/chart" uri="{C3380CC4-5D6E-409C-BE32-E72D297353CC}">
                <c16:uniqueId val="{0000000B-E4D7-4CB3-9344-2F66B04EE15D}"/>
              </c:ext>
            </c:extLst>
          </c:dPt>
          <c:dPt>
            <c:idx val="6"/>
            <c:invertIfNegative val="1"/>
            <c:bubble3D val="0"/>
            <c:spPr>
              <a:solidFill>
                <a:srgbClr val="E6E5E5"/>
              </a:solidFill>
            </c:spPr>
            <c:extLst>
              <c:ext xmlns:c16="http://schemas.microsoft.com/office/drawing/2014/chart" uri="{C3380CC4-5D6E-409C-BE32-E72D297353CC}">
                <c16:uniqueId val="{0000000D-E4D7-4CB3-9344-2F66B04EE15D}"/>
              </c:ext>
            </c:extLst>
          </c:dPt>
          <c:dPt>
            <c:idx val="7"/>
            <c:invertIfNegative val="1"/>
            <c:bubble3D val="0"/>
            <c:spPr>
              <a:solidFill>
                <a:srgbClr val="E6E5E5"/>
              </a:solidFill>
            </c:spPr>
            <c:extLst>
              <c:ext xmlns:c16="http://schemas.microsoft.com/office/drawing/2014/chart" uri="{C3380CC4-5D6E-409C-BE32-E72D297353CC}">
                <c16:uniqueId val="{0000000F-E4D7-4CB3-9344-2F66B04EE15D}"/>
              </c:ext>
            </c:extLst>
          </c:dPt>
          <c:dPt>
            <c:idx val="8"/>
            <c:invertIfNegative val="1"/>
            <c:bubble3D val="0"/>
            <c:spPr>
              <a:solidFill>
                <a:srgbClr val="E6E5E5"/>
              </a:solidFill>
            </c:spPr>
            <c:extLst>
              <c:ext xmlns:c16="http://schemas.microsoft.com/office/drawing/2014/chart" uri="{C3380CC4-5D6E-409C-BE32-E72D297353CC}">
                <c16:uniqueId val="{00000011-E4D7-4CB3-9344-2F66B04EE15D}"/>
              </c:ext>
            </c:extLst>
          </c:dPt>
          <c:dPt>
            <c:idx val="9"/>
            <c:invertIfNegative val="1"/>
            <c:bubble3D val="0"/>
            <c:spPr>
              <a:solidFill>
                <a:srgbClr val="E6E5E5"/>
              </a:solidFill>
            </c:spPr>
            <c:extLst>
              <c:ext xmlns:c16="http://schemas.microsoft.com/office/drawing/2014/chart" uri="{C3380CC4-5D6E-409C-BE32-E72D297353CC}">
                <c16:uniqueId val="{00000013-E4D7-4CB3-9344-2F66B04EE15D}"/>
              </c:ext>
            </c:extLst>
          </c:dPt>
          <c:dPt>
            <c:idx val="10"/>
            <c:invertIfNegative val="1"/>
            <c:bubble3D val="0"/>
            <c:spPr>
              <a:solidFill>
                <a:srgbClr val="E6E5E5"/>
              </a:solidFill>
            </c:spPr>
            <c:extLst>
              <c:ext xmlns:c16="http://schemas.microsoft.com/office/drawing/2014/chart" uri="{C3380CC4-5D6E-409C-BE32-E72D297353CC}">
                <c16:uniqueId val="{00000015-E4D7-4CB3-9344-2F66B04EE15D}"/>
              </c:ext>
            </c:extLst>
          </c:dPt>
          <c:dPt>
            <c:idx val="11"/>
            <c:invertIfNegative val="1"/>
            <c:bubble3D val="0"/>
            <c:spPr>
              <a:solidFill>
                <a:srgbClr val="E6E5E5"/>
              </a:solidFill>
            </c:spPr>
            <c:extLst>
              <c:ext xmlns:c16="http://schemas.microsoft.com/office/drawing/2014/chart" uri="{C3380CC4-5D6E-409C-BE32-E72D297353CC}">
                <c16:uniqueId val="{00000017-E4D7-4CB3-9344-2F66B04EE15D}"/>
              </c:ext>
            </c:extLst>
          </c:dPt>
          <c:dPt>
            <c:idx val="12"/>
            <c:invertIfNegative val="1"/>
            <c:bubble3D val="0"/>
            <c:spPr>
              <a:solidFill>
                <a:srgbClr val="E6E5E5"/>
              </a:solidFill>
            </c:spPr>
            <c:extLst>
              <c:ext xmlns:c16="http://schemas.microsoft.com/office/drawing/2014/chart" uri="{C3380CC4-5D6E-409C-BE32-E72D297353CC}">
                <c16:uniqueId val="{00000019-E4D7-4CB3-9344-2F66B04EE15D}"/>
              </c:ext>
            </c:extLst>
          </c:dPt>
          <c:dPt>
            <c:idx val="13"/>
            <c:invertIfNegative val="1"/>
            <c:bubble3D val="0"/>
            <c:spPr>
              <a:solidFill>
                <a:srgbClr val="E6E5E5"/>
              </a:solidFill>
            </c:spPr>
            <c:extLst>
              <c:ext xmlns:c16="http://schemas.microsoft.com/office/drawing/2014/chart" uri="{C3380CC4-5D6E-409C-BE32-E72D297353CC}">
                <c16:uniqueId val="{0000001B-E4D7-4CB3-9344-2F66B04EE15D}"/>
              </c:ext>
            </c:extLst>
          </c:dPt>
          <c:dPt>
            <c:idx val="14"/>
            <c:invertIfNegative val="1"/>
            <c:bubble3D val="0"/>
            <c:spPr>
              <a:solidFill>
                <a:srgbClr val="E6E5E5"/>
              </a:solidFill>
            </c:spPr>
            <c:extLst>
              <c:ext xmlns:c16="http://schemas.microsoft.com/office/drawing/2014/chart" uri="{C3380CC4-5D6E-409C-BE32-E72D297353CC}">
                <c16:uniqueId val="{0000001D-E4D7-4CB3-9344-2F66B04EE15D}"/>
              </c:ext>
            </c:extLst>
          </c:dPt>
          <c:dPt>
            <c:idx val="15"/>
            <c:invertIfNegative val="1"/>
            <c:bubble3D val="0"/>
            <c:spPr>
              <a:solidFill>
                <a:srgbClr val="E6E5E5"/>
              </a:solidFill>
            </c:spPr>
            <c:extLst>
              <c:ext xmlns:c16="http://schemas.microsoft.com/office/drawing/2014/chart" uri="{C3380CC4-5D6E-409C-BE32-E72D297353CC}">
                <c16:uniqueId val="{0000001F-E4D7-4CB3-9344-2F66B04EE15D}"/>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E4D7-4CB3-9344-2F66B04EE15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8.0536282863718032E-3"/>
          <c:w val="0.96518562554386689"/>
          <c:h val="0.98008834615658758"/>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8.0536282863718032E-3"/>
          <c:w val="0.96518562554386689"/>
          <c:h val="0.99194624552591137"/>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31574-19AE-4EFF-8E5D-910302784672}" type="datetimeFigureOut">
              <a:rPr lang="en-CH" smtClean="0"/>
              <a:t>07/14/2024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13843-85DD-499F-B752-681F6384D798}" type="slidenum">
              <a:rPr lang="en-CH" smtClean="0"/>
              <a:t>‹#›</a:t>
            </a:fld>
            <a:endParaRPr lang="en-CH"/>
          </a:p>
        </p:txBody>
      </p:sp>
    </p:spTree>
    <p:extLst>
      <p:ext uri="{BB962C8B-B14F-4D97-AF65-F5344CB8AC3E}">
        <p14:creationId xmlns:p14="http://schemas.microsoft.com/office/powerpoint/2010/main" val="3716441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C233FC-47AC-4A52-94B5-CE5C7890F586}" type="slidenum">
              <a:rPr lang="en-US" smtClean="0"/>
              <a:t>30</a:t>
            </a:fld>
            <a:endParaRPr lang="en-US"/>
          </a:p>
        </p:txBody>
      </p:sp>
    </p:spTree>
    <p:extLst>
      <p:ext uri="{BB962C8B-B14F-4D97-AF65-F5344CB8AC3E}">
        <p14:creationId xmlns:p14="http://schemas.microsoft.com/office/powerpoint/2010/main" val="4130992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1.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17.bin"/><Relationship Id="rId7"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7.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2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23.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9.bin"/><Relationship Id="rId7" Type="http://schemas.microsoft.com/office/2007/relationships/hdphoto" Target="../media/hdphoto6.wdp"/><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emf"/></Relationships>
</file>

<file path=ppt/slideLayouts/_rels/slideLayout27.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0.bin"/><Relationship Id="rId7"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hyperlink" Target="https://pixabay.com/en/coffee-table-cup-break-2725265/" TargetMode="External"/><Relationship Id="rId5" Type="http://schemas.openxmlformats.org/officeDocument/2006/relationships/image" Target="../media/image29.jpeg"/><Relationship Id="rId4" Type="http://schemas.openxmlformats.org/officeDocument/2006/relationships/image" Target="../media/image28.emf"/></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1.bin"/><Relationship Id="rId7" Type="http://schemas.microsoft.com/office/2007/relationships/hdphoto" Target="../media/hdphoto8.wdp"/><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4.png"/><Relationship Id="rId5" Type="http://schemas.openxmlformats.org/officeDocument/2006/relationships/image" Target="../media/image32.jpeg"/><Relationship Id="rId4" Type="http://schemas.openxmlformats.org/officeDocument/2006/relationships/image" Target="../media/image31.emf"/><Relationship Id="rId9" Type="http://schemas.microsoft.com/office/2007/relationships/hdphoto" Target="../media/hdphoto1.wdp"/></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2.bin"/><Relationship Id="rId7" Type="http://schemas.microsoft.com/office/2007/relationships/hdphoto" Target="../media/hdphoto9.wdp"/><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3.bin"/><Relationship Id="rId7" Type="http://schemas.microsoft.com/office/2007/relationships/hdphoto" Target="../media/hdphoto10.wdp"/><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3.emf"/></Relationships>
</file>

<file path=ppt/slideLayouts/_rels/slideLayout31.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8.jpeg"/><Relationship Id="rId7" Type="http://schemas.openxmlformats.org/officeDocument/2006/relationships/image" Target="../media/image40.png"/><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39.jpeg"/><Relationship Id="rId5" Type="http://schemas.openxmlformats.org/officeDocument/2006/relationships/image" Target="../media/image33.emf"/><Relationship Id="rId4" Type="http://schemas.openxmlformats.org/officeDocument/2006/relationships/oleObject" Target="../embeddings/oleObject24.bin"/></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5.bin"/><Relationship Id="rId7" Type="http://schemas.microsoft.com/office/2007/relationships/hdphoto" Target="../media/hdphoto3.wdp"/><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2.wdp"/><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7.bin"/><Relationship Id="rId7" Type="http://schemas.microsoft.com/office/2007/relationships/hdphoto" Target="../media/hdphoto13.wdp"/><Relationship Id="rId2" Type="http://schemas.openxmlformats.org/officeDocument/2006/relationships/slideMaster" Target="../slideMasters/slideMaster1.xml"/><Relationship Id="rId1" Type="http://schemas.openxmlformats.org/officeDocument/2006/relationships/tags" Target="../tags/tag27.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4.wdp"/><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15.wdp"/><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0.bin"/><Relationship Id="rId7" Type="http://schemas.microsoft.com/office/2007/relationships/hdphoto" Target="../media/hdphoto16.wdp"/><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1.bin"/><Relationship Id="rId7" Type="http://schemas.microsoft.com/office/2007/relationships/hdphoto" Target="../media/hdphoto17.wdp"/><Relationship Id="rId2" Type="http://schemas.openxmlformats.org/officeDocument/2006/relationships/slideMaster" Target="../slideMasters/slideMaster1.xml"/><Relationship Id="rId1" Type="http://schemas.openxmlformats.org/officeDocument/2006/relationships/tags" Target="../tags/tag31.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32.bin"/><Relationship Id="rId7" Type="http://schemas.microsoft.com/office/2007/relationships/hdphoto" Target="../media/hdphoto18.wdp"/><Relationship Id="rId2" Type="http://schemas.openxmlformats.org/officeDocument/2006/relationships/slideMaster" Target="../slideMasters/slideMaster1.xml"/><Relationship Id="rId1" Type="http://schemas.openxmlformats.org/officeDocument/2006/relationships/tags" Target="../tags/tag3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33.bin"/><Relationship Id="rId7" Type="http://schemas.microsoft.com/office/2007/relationships/hdphoto" Target="../media/hdphoto19.wdp"/><Relationship Id="rId2" Type="http://schemas.openxmlformats.org/officeDocument/2006/relationships/slideMaster" Target="../slideMasters/slideMaster1.xml"/><Relationship Id="rId1" Type="http://schemas.openxmlformats.org/officeDocument/2006/relationships/tags" Target="../tags/tag33.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34.bin"/><Relationship Id="rId7" Type="http://schemas.microsoft.com/office/2007/relationships/hdphoto" Target="../media/hdphoto20.wdp"/><Relationship Id="rId2" Type="http://schemas.openxmlformats.org/officeDocument/2006/relationships/slideMaster" Target="../slideMasters/slideMaster1.xml"/><Relationship Id="rId1" Type="http://schemas.openxmlformats.org/officeDocument/2006/relationships/tags" Target="../tags/tag34.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35.bin"/><Relationship Id="rId7" Type="http://schemas.microsoft.com/office/2007/relationships/hdphoto" Target="../media/hdphoto21.wdp"/><Relationship Id="rId2" Type="http://schemas.openxmlformats.org/officeDocument/2006/relationships/slideMaster" Target="../slideMasters/slideMaster1.xml"/><Relationship Id="rId1" Type="http://schemas.openxmlformats.org/officeDocument/2006/relationships/tags" Target="../tags/tag35.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6.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36.bin"/><Relationship Id="rId7" Type="http://schemas.microsoft.com/office/2007/relationships/hdphoto" Target="../media/hdphoto22.wdp"/><Relationship Id="rId2" Type="http://schemas.openxmlformats.org/officeDocument/2006/relationships/slideMaster" Target="../slideMasters/slideMaster1.xml"/><Relationship Id="rId1" Type="http://schemas.openxmlformats.org/officeDocument/2006/relationships/tags" Target="../tags/tag36.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66.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37.bin"/><Relationship Id="rId7" Type="http://schemas.microsoft.com/office/2007/relationships/hdphoto" Target="../media/hdphoto23.wdp"/><Relationship Id="rId2" Type="http://schemas.openxmlformats.org/officeDocument/2006/relationships/slideMaster" Target="../slideMasters/slideMaster1.xml"/><Relationship Id="rId1" Type="http://schemas.openxmlformats.org/officeDocument/2006/relationships/tags" Target="../tags/tag37.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66.emf"/></Relationships>
</file>

<file path=ppt/slideLayouts/_rels/slideLayout45.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38.bin"/><Relationship Id="rId7" Type="http://schemas.openxmlformats.org/officeDocument/2006/relationships/image" Target="../media/image77.png"/><Relationship Id="rId2" Type="http://schemas.openxmlformats.org/officeDocument/2006/relationships/slideMaster" Target="../slideMasters/slideMaster1.xml"/><Relationship Id="rId1" Type="http://schemas.openxmlformats.org/officeDocument/2006/relationships/tags" Target="../tags/tag38.xml"/><Relationship Id="rId6" Type="http://schemas.microsoft.com/office/2007/relationships/hdphoto" Target="../media/hdphoto24.wdp"/><Relationship Id="rId5" Type="http://schemas.openxmlformats.org/officeDocument/2006/relationships/image" Target="../media/image76.png"/><Relationship Id="rId4" Type="http://schemas.openxmlformats.org/officeDocument/2006/relationships/image" Target="../media/image75.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66.emf"/></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oleObject" Target="../embeddings/oleObject40.bin"/><Relationship Id="rId7" Type="http://schemas.openxmlformats.org/officeDocument/2006/relationships/image" Target="../media/image79.png"/><Relationship Id="rId2" Type="http://schemas.openxmlformats.org/officeDocument/2006/relationships/slideMaster" Target="../slideMasters/slideMaster1.xml"/><Relationship Id="rId1" Type="http://schemas.openxmlformats.org/officeDocument/2006/relationships/tags" Target="../tags/tag40.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78.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8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15" y="489280"/>
            <a:ext cx="6551593" cy="4164938"/>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84415" y="483299"/>
            <a:ext cx="5955994" cy="41649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39924" y="2990850"/>
            <a:ext cx="2902873"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fld id="{BB4FBCEC-0432-4BBA-82CE-63BEF708474E}" type="datetimeFigureOut">
              <a:rPr lang="en-AE" smtClean="0"/>
              <a:t>14/07/2024</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grpSp>
        <p:nvGrpSpPr>
          <p:cNvPr id="50" name="Group 49">
            <a:extLst>
              <a:ext uri="{FF2B5EF4-FFF2-40B4-BE49-F238E27FC236}">
                <a16:creationId xmlns:a16="http://schemas.microsoft.com/office/drawing/2014/main" id="{F29782EC-D218-7E37-0545-D1319BD3F589}"/>
              </a:ext>
            </a:extLst>
          </p:cNvPr>
          <p:cNvGrpSpPr>
            <a:grpSpLocks noChangeAspect="1"/>
          </p:cNvGrpSpPr>
          <p:nvPr/>
        </p:nvGrpSpPr>
        <p:grpSpPr>
          <a:xfrm>
            <a:off x="250461" y="210563"/>
            <a:ext cx="1188566" cy="1011018"/>
            <a:chOff x="2716311" y="648027"/>
            <a:chExt cx="6759377" cy="5739971"/>
          </a:xfrm>
        </p:grpSpPr>
        <p:grpSp>
          <p:nvGrpSpPr>
            <p:cNvPr id="51" name="Graphic 2">
              <a:extLst>
                <a:ext uri="{FF2B5EF4-FFF2-40B4-BE49-F238E27FC236}">
                  <a16:creationId xmlns:a16="http://schemas.microsoft.com/office/drawing/2014/main" id="{C60F2EE0-F255-9D9F-D865-6B7B82413977}"/>
                </a:ext>
              </a:extLst>
            </p:cNvPr>
            <p:cNvGrpSpPr/>
            <p:nvPr/>
          </p:nvGrpSpPr>
          <p:grpSpPr>
            <a:xfrm>
              <a:off x="2716311" y="5613022"/>
              <a:ext cx="6269002" cy="774976"/>
              <a:chOff x="2766490" y="5410804"/>
              <a:chExt cx="6269002" cy="774976"/>
            </a:xfrm>
            <a:solidFill>
              <a:schemeClr val="accent1"/>
            </a:solidFill>
          </p:grpSpPr>
          <p:grpSp>
            <p:nvGrpSpPr>
              <p:cNvPr id="66" name="Graphic 2">
                <a:extLst>
                  <a:ext uri="{FF2B5EF4-FFF2-40B4-BE49-F238E27FC236}">
                    <a16:creationId xmlns:a16="http://schemas.microsoft.com/office/drawing/2014/main" id="{61342E57-D173-45B6-5AB6-3354CF74F34D}"/>
                  </a:ext>
                </a:extLst>
              </p:cNvPr>
              <p:cNvGrpSpPr/>
              <p:nvPr/>
            </p:nvGrpSpPr>
            <p:grpSpPr>
              <a:xfrm>
                <a:off x="2766490" y="5426323"/>
                <a:ext cx="3923857" cy="759457"/>
                <a:chOff x="2766490" y="5426323"/>
                <a:chExt cx="3923857" cy="759457"/>
              </a:xfrm>
              <a:solidFill>
                <a:srgbClr val="FFFFFF"/>
              </a:solidFill>
            </p:grpSpPr>
            <p:sp>
              <p:nvSpPr>
                <p:cNvPr id="71" name="Freeform 83">
                  <a:extLst>
                    <a:ext uri="{FF2B5EF4-FFF2-40B4-BE49-F238E27FC236}">
                      <a16:creationId xmlns:a16="http://schemas.microsoft.com/office/drawing/2014/main" id="{5C36812F-41B3-C075-0F89-95F755947B8B}"/>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2" name="Freeform 84">
                  <a:extLst>
                    <a:ext uri="{FF2B5EF4-FFF2-40B4-BE49-F238E27FC236}">
                      <a16:creationId xmlns:a16="http://schemas.microsoft.com/office/drawing/2014/main" id="{5E623651-436F-4FBD-B53E-D90BCCC962B8}"/>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3" name="Freeform 85">
                  <a:extLst>
                    <a:ext uri="{FF2B5EF4-FFF2-40B4-BE49-F238E27FC236}">
                      <a16:creationId xmlns:a16="http://schemas.microsoft.com/office/drawing/2014/main" id="{5AB073E5-D3D5-051F-94A4-B7CF41489C03}"/>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4" name="Freeform 86">
                  <a:extLst>
                    <a:ext uri="{FF2B5EF4-FFF2-40B4-BE49-F238E27FC236}">
                      <a16:creationId xmlns:a16="http://schemas.microsoft.com/office/drawing/2014/main" id="{38C193F7-6BB8-E3D2-09B5-EA10B305EEBB}"/>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5" name="Freeform 87">
                  <a:extLst>
                    <a:ext uri="{FF2B5EF4-FFF2-40B4-BE49-F238E27FC236}">
                      <a16:creationId xmlns:a16="http://schemas.microsoft.com/office/drawing/2014/main" id="{DA61E221-CCC6-CFFC-AC0C-3140E25C3908}"/>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6" name="Freeform 88">
                  <a:extLst>
                    <a:ext uri="{FF2B5EF4-FFF2-40B4-BE49-F238E27FC236}">
                      <a16:creationId xmlns:a16="http://schemas.microsoft.com/office/drawing/2014/main" id="{CBC71CC8-79CA-66A3-916D-7D3B43804E0B}"/>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7" name="Freeform 89">
                  <a:extLst>
                    <a:ext uri="{FF2B5EF4-FFF2-40B4-BE49-F238E27FC236}">
                      <a16:creationId xmlns:a16="http://schemas.microsoft.com/office/drawing/2014/main" id="{913E8613-F97E-1811-55E3-B3AB0A256BA6}"/>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67" name="Graphic 2">
                <a:extLst>
                  <a:ext uri="{FF2B5EF4-FFF2-40B4-BE49-F238E27FC236}">
                    <a16:creationId xmlns:a16="http://schemas.microsoft.com/office/drawing/2014/main" id="{6EACAA46-8234-D1AE-4CBB-5ACDD16D8A00}"/>
                  </a:ext>
                </a:extLst>
              </p:cNvPr>
              <p:cNvGrpSpPr/>
              <p:nvPr/>
            </p:nvGrpSpPr>
            <p:grpSpPr>
              <a:xfrm>
                <a:off x="6870802" y="5410804"/>
                <a:ext cx="2164690" cy="771262"/>
                <a:chOff x="6870802" y="5410804"/>
                <a:chExt cx="2164690" cy="771262"/>
              </a:xfrm>
              <a:solidFill>
                <a:srgbClr val="00A099"/>
              </a:solidFill>
            </p:grpSpPr>
            <p:sp>
              <p:nvSpPr>
                <p:cNvPr id="68" name="Freeform 80">
                  <a:extLst>
                    <a:ext uri="{FF2B5EF4-FFF2-40B4-BE49-F238E27FC236}">
                      <a16:creationId xmlns:a16="http://schemas.microsoft.com/office/drawing/2014/main" id="{511415A3-283D-779F-4FB9-A93114DE38BF}"/>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1">
                  <a:extLst>
                    <a:ext uri="{FF2B5EF4-FFF2-40B4-BE49-F238E27FC236}">
                      <a16:creationId xmlns:a16="http://schemas.microsoft.com/office/drawing/2014/main" id="{2B48CE25-2336-0C53-74DB-D24A7D4CFD8E}"/>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0" name="Freeform 82">
                  <a:extLst>
                    <a:ext uri="{FF2B5EF4-FFF2-40B4-BE49-F238E27FC236}">
                      <a16:creationId xmlns:a16="http://schemas.microsoft.com/office/drawing/2014/main" id="{37331E65-EABA-8F01-5505-FCA8147FAFE4}"/>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52" name="Graphic 2">
              <a:extLst>
                <a:ext uri="{FF2B5EF4-FFF2-40B4-BE49-F238E27FC236}">
                  <a16:creationId xmlns:a16="http://schemas.microsoft.com/office/drawing/2014/main" id="{5E782BC4-DE4E-762C-B4C0-F408637D2291}"/>
                </a:ext>
              </a:extLst>
            </p:cNvPr>
            <p:cNvGrpSpPr/>
            <p:nvPr/>
          </p:nvGrpSpPr>
          <p:grpSpPr>
            <a:xfrm>
              <a:off x="2716311" y="648027"/>
              <a:ext cx="2950814" cy="4756864"/>
              <a:chOff x="4425584" y="267785"/>
              <a:chExt cx="2950814" cy="4756864"/>
            </a:xfrm>
            <a:solidFill>
              <a:schemeClr val="accent1"/>
            </a:solidFill>
          </p:grpSpPr>
          <p:grpSp>
            <p:nvGrpSpPr>
              <p:cNvPr id="56" name="Graphic 2">
                <a:extLst>
                  <a:ext uri="{FF2B5EF4-FFF2-40B4-BE49-F238E27FC236}">
                    <a16:creationId xmlns:a16="http://schemas.microsoft.com/office/drawing/2014/main" id="{E430C7DE-7D2A-633D-92AF-99CC7502D92B}"/>
                  </a:ext>
                </a:extLst>
              </p:cNvPr>
              <p:cNvGrpSpPr/>
              <p:nvPr/>
            </p:nvGrpSpPr>
            <p:grpSpPr>
              <a:xfrm>
                <a:off x="5720269" y="2764575"/>
                <a:ext cx="1656129" cy="1882392"/>
                <a:chOff x="5720269" y="2764575"/>
                <a:chExt cx="1656129" cy="1882392"/>
              </a:xfrm>
              <a:solidFill>
                <a:schemeClr val="accent1"/>
              </a:solidFill>
            </p:grpSpPr>
            <p:grpSp>
              <p:nvGrpSpPr>
                <p:cNvPr id="59" name="Graphic 2">
                  <a:extLst>
                    <a:ext uri="{FF2B5EF4-FFF2-40B4-BE49-F238E27FC236}">
                      <a16:creationId xmlns:a16="http://schemas.microsoft.com/office/drawing/2014/main" id="{E870348F-85BD-A08D-E90F-C72B2C5E7681}"/>
                    </a:ext>
                  </a:extLst>
                </p:cNvPr>
                <p:cNvGrpSpPr/>
                <p:nvPr/>
              </p:nvGrpSpPr>
              <p:grpSpPr>
                <a:xfrm>
                  <a:off x="5720269" y="2764575"/>
                  <a:ext cx="1656129" cy="1882392"/>
                  <a:chOff x="5720269" y="2764575"/>
                  <a:chExt cx="1656129" cy="1882392"/>
                </a:xfrm>
                <a:solidFill>
                  <a:srgbClr val="00A099"/>
                </a:solidFill>
              </p:grpSpPr>
              <p:sp>
                <p:nvSpPr>
                  <p:cNvPr id="63" name="Freeform 75">
                    <a:extLst>
                      <a:ext uri="{FF2B5EF4-FFF2-40B4-BE49-F238E27FC236}">
                        <a16:creationId xmlns:a16="http://schemas.microsoft.com/office/drawing/2014/main" id="{831840EA-6D57-4ED9-3A79-861F8DC015F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76">
                    <a:extLst>
                      <a:ext uri="{FF2B5EF4-FFF2-40B4-BE49-F238E27FC236}">
                        <a16:creationId xmlns:a16="http://schemas.microsoft.com/office/drawing/2014/main" id="{3EACBFE2-2F14-F625-7851-C80E0A7D9691}"/>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77">
                    <a:extLst>
                      <a:ext uri="{FF2B5EF4-FFF2-40B4-BE49-F238E27FC236}">
                        <a16:creationId xmlns:a16="http://schemas.microsoft.com/office/drawing/2014/main" id="{76B7E975-73CD-2AB3-601F-CA78A6C623E0}"/>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0" name="Freeform 72">
                  <a:extLst>
                    <a:ext uri="{FF2B5EF4-FFF2-40B4-BE49-F238E27FC236}">
                      <a16:creationId xmlns:a16="http://schemas.microsoft.com/office/drawing/2014/main" id="{86E6F42B-FFF0-8D02-251A-FB950CF2655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73">
                  <a:extLst>
                    <a:ext uri="{FF2B5EF4-FFF2-40B4-BE49-F238E27FC236}">
                      <a16:creationId xmlns:a16="http://schemas.microsoft.com/office/drawing/2014/main" id="{D216858B-3506-BA18-7CD0-8C728F450C5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74">
                  <a:extLst>
                    <a:ext uri="{FF2B5EF4-FFF2-40B4-BE49-F238E27FC236}">
                      <a16:creationId xmlns:a16="http://schemas.microsoft.com/office/drawing/2014/main" id="{085F44D7-9444-0621-4C92-91459BDA582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7" name="Freeform 69">
                <a:extLst>
                  <a:ext uri="{FF2B5EF4-FFF2-40B4-BE49-F238E27FC236}">
                    <a16:creationId xmlns:a16="http://schemas.microsoft.com/office/drawing/2014/main" id="{F01B2B49-8C92-3584-3D31-D97F28EEE56D}"/>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70">
                <a:extLst>
                  <a:ext uri="{FF2B5EF4-FFF2-40B4-BE49-F238E27FC236}">
                    <a16:creationId xmlns:a16="http://schemas.microsoft.com/office/drawing/2014/main" id="{3CFE3DE0-ED12-DFE5-D7BC-3B3F3DDE4B92}"/>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3" name="Graphic 2">
              <a:extLst>
                <a:ext uri="{FF2B5EF4-FFF2-40B4-BE49-F238E27FC236}">
                  <a16:creationId xmlns:a16="http://schemas.microsoft.com/office/drawing/2014/main" id="{C63F516A-4780-9D12-DDA0-71E7AD550661}"/>
                </a:ext>
              </a:extLst>
            </p:cNvPr>
            <p:cNvGrpSpPr/>
            <p:nvPr/>
          </p:nvGrpSpPr>
          <p:grpSpPr>
            <a:xfrm>
              <a:off x="9002626" y="5508867"/>
              <a:ext cx="473062" cy="244679"/>
              <a:chOff x="9052805" y="5306649"/>
              <a:chExt cx="473062" cy="244679"/>
            </a:xfrm>
            <a:solidFill>
              <a:schemeClr val="accent4"/>
            </a:solidFill>
          </p:grpSpPr>
          <p:sp>
            <p:nvSpPr>
              <p:cNvPr id="54" name="Freeform 66">
                <a:extLst>
                  <a:ext uri="{FF2B5EF4-FFF2-40B4-BE49-F238E27FC236}">
                    <a16:creationId xmlns:a16="http://schemas.microsoft.com/office/drawing/2014/main" id="{180F3516-6B7C-113E-14EE-DE7FFDF831C7}"/>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67">
                <a:extLst>
                  <a:ext uri="{FF2B5EF4-FFF2-40B4-BE49-F238E27FC236}">
                    <a16:creationId xmlns:a16="http://schemas.microsoft.com/office/drawing/2014/main" id="{B970DCBA-C981-8774-C9A9-3AB849BD1DF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
        <p:nvSpPr>
          <p:cNvPr id="78" name="TextBox 77">
            <a:extLst>
              <a:ext uri="{FF2B5EF4-FFF2-40B4-BE49-F238E27FC236}">
                <a16:creationId xmlns:a16="http://schemas.microsoft.com/office/drawing/2014/main" id="{210D67B1-99C8-C8CC-7F4F-B75CAC851D24}"/>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spTree>
    <p:extLst>
      <p:ext uri="{BB962C8B-B14F-4D97-AF65-F5344CB8AC3E}">
        <p14:creationId xmlns:p14="http://schemas.microsoft.com/office/powerpoint/2010/main" val="237171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7/14/2024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90776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7/14/2024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5125359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7/14/2024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3952690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71DD4075-0929-457D-A799-576A43438BA2}" type="datetime1">
              <a:rPr lang="en-US" smtClean="0"/>
              <a:t>7/14/2024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33117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71DD4075-0929-457D-A799-576A43438BA2}" type="datetime1">
              <a:rPr lang="en-US" smtClean="0"/>
              <a:t>7/14/2024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857160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7/14/2024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549048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7/14/2024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1904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7/14/2024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043511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7/14/2024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023267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fld id="{92F7F175-3676-4F2E-8335-0DA3DCA9F548}" type="datetime1">
              <a:rPr lang="en-US" smtClean="0"/>
              <a:t>7/14/2024</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4261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anchor="b">
            <a:normAutofit/>
          </a:bodyPr>
          <a:lstStyle>
            <a:lvl1pPr>
              <a:defRPr sz="2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fld id="{BB4FBCEC-0432-4BBA-82CE-63BEF708474E}" type="datetimeFigureOut">
              <a:rPr lang="en-AE" smtClean="0"/>
              <a:t>14/07/2024</a:t>
            </a:fld>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Tree>
    <p:extLst>
      <p:ext uri="{BB962C8B-B14F-4D97-AF65-F5344CB8AC3E}">
        <p14:creationId xmlns:p14="http://schemas.microsoft.com/office/powerpoint/2010/main" val="242743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fld id="{BB4FBCEC-0432-4BBA-82CE-63BEF708474E}" type="datetimeFigureOut">
              <a:rPr lang="en-AE" smtClean="0"/>
              <a:t>14/07/2024</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32243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fld id="{BB4FBCEC-0432-4BBA-82CE-63BEF708474E}" type="datetimeFigureOut">
              <a:rPr lang="en-AE" smtClean="0"/>
              <a:t>14/07/2024</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882988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fld id="{BB4FBCEC-0432-4BBA-82CE-63BEF708474E}" type="datetimeFigureOut">
              <a:rPr lang="en-AE" smtClean="0"/>
              <a:t>14/07/2024</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270506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fld id="{BB4FBCEC-0432-4BBA-82CE-63BEF708474E}" type="datetimeFigureOut">
              <a:rPr lang="en-AE" smtClean="0"/>
              <a:t>14/07/2024</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726956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10827118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FB3D5F40-8217-F2B1-6CC4-EE9EE40B6100}"/>
              </a:ext>
            </a:extLst>
          </p:cNvPr>
          <p:cNvSpPr/>
          <p:nvPr/>
        </p:nvSpPr>
        <p:spPr>
          <a:xfrm flipV="1">
            <a:off x="298174" y="753949"/>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361660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89312269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492BFA05-2342-B8F2-47B2-4B05F5E36194}"/>
              </a:ext>
            </a:extLst>
          </p:cNvPr>
          <p:cNvSpPr/>
          <p:nvPr/>
        </p:nvSpPr>
        <p:spPr>
          <a:xfrm flipV="1">
            <a:off x="298174" y="753949"/>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33735366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955968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48459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spTree>
    <p:extLst>
      <p:ext uri="{BB962C8B-B14F-4D97-AF65-F5344CB8AC3E}">
        <p14:creationId xmlns:p14="http://schemas.microsoft.com/office/powerpoint/2010/main" val="3865775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70776277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565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fld id="{46587C87-8FDD-4605-B89F-5662D8826220}" type="datetime1">
              <a:rPr lang="en-US" smtClean="0"/>
              <a:t>7/14/2024</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68203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303176429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021370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70913964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5"/>
                      <a:stretch>
                        <a:fillRect/>
                      </a:stretch>
                    </p:blipFill>
                    <p:spPr>
                      <a:xfrm>
                        <a:off x="1192" y="1192"/>
                        <a:ext cx="920" cy="1191"/>
                      </a:xfrm>
                      <a:prstGeom prst="rect">
                        <a:avLst/>
                      </a:prstGeom>
                    </p:spPr>
                  </p:pic>
                </p:oleObj>
              </mc:Fallback>
            </mc:AlternateContent>
          </a:graphicData>
        </a:graphic>
      </p:graphicFrame>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6">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760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9616177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4431224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52606901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6241300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766034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473890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7184832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7567145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9376027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445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17780624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1816506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41764987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3103723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94784819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421487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fld id="{9BF31F0E-667C-40DC-9AB9-748B8A18706F}" type="datetime1">
              <a:rPr lang="en-US" smtClean="0"/>
              <a:t>7/14/2024</a:t>
            </a:fld>
            <a:endParaRPr lang="en-US"/>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2" name="Rectangle 1">
            <a:extLst>
              <a:ext uri="{FF2B5EF4-FFF2-40B4-BE49-F238E27FC236}">
                <a16:creationId xmlns:a16="http://schemas.microsoft.com/office/drawing/2014/main" id="{CE55527A-F940-CE7A-2B4E-A82C8A91165C}"/>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09351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379026959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4399861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76959892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289753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93256387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570898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50737576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528434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05903808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980508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88184857"/>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523638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75511818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0405518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406098238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65831"/>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2854150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04600691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1883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fld id="{46587C87-8FDD-4605-B89F-5662D8826220}" type="datetime1">
              <a:rPr lang="en-US" smtClean="0"/>
              <a:t>7/14/2024</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104999" y="756000"/>
            <a:ext cx="5678691"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3104999" y="135002"/>
            <a:ext cx="5805000"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2"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9" name="TextBox 8">
            <a:extLst>
              <a:ext uri="{FF2B5EF4-FFF2-40B4-BE49-F238E27FC236}">
                <a16:creationId xmlns:a16="http://schemas.microsoft.com/office/drawing/2014/main" id="{24C37508-30D9-2465-C0CD-E7BD021CEDF9}"/>
              </a:ext>
            </a:extLst>
          </p:cNvPr>
          <p:cNvSpPr txBox="1"/>
          <p:nvPr/>
        </p:nvSpPr>
        <p:spPr>
          <a:xfrm>
            <a:off x="3104999" y="756000"/>
            <a:ext cx="5678691"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pic>
        <p:nvPicPr>
          <p:cNvPr id="10" name="Image 6">
            <a:extLst>
              <a:ext uri="{FF2B5EF4-FFF2-40B4-BE49-F238E27FC236}">
                <a16:creationId xmlns:a16="http://schemas.microsoft.com/office/drawing/2014/main" id="{2FDFE172-C699-F3B4-46FA-178D94B5A338}"/>
              </a:ext>
            </a:extLst>
          </p:cNvPr>
          <p:cNvPicPr>
            <a:picLocks noChangeAspect="1"/>
          </p:cNvPicPr>
          <p:nvPr/>
        </p:nvPicPr>
        <p:blipFill>
          <a:blip r:embed="rId2"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Tree>
    <p:extLst>
      <p:ext uri="{BB962C8B-B14F-4D97-AF65-F5344CB8AC3E}">
        <p14:creationId xmlns:p14="http://schemas.microsoft.com/office/powerpoint/2010/main" val="2310239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7/14/2024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4653738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49C2A5A9-A165-6842-BF5B-12552BFC6A40}" type="datetime1">
              <a:rPr lang="en-US" smtClean="0"/>
              <a:pPr/>
              <a:t>7/14/2024</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12F039-9691-4DAA-85D8-B09A421DEE78}"/>
              </a:ext>
            </a:extLst>
          </p:cNvPr>
          <p:cNvCxnSpPr>
            <a:cxnSpLocks/>
          </p:cNvCxnSpPr>
          <p:nvPr userDrawn="1"/>
        </p:nvCxnSpPr>
        <p:spPr>
          <a:xfrm flipV="1">
            <a:off x="523800" y="810000"/>
            <a:ext cx="8100000" cy="366"/>
          </a:xfrm>
          <a:prstGeom prst="line">
            <a:avLst/>
          </a:prstGeom>
          <a:noFill/>
          <a:ln w="19050" cap="rnd" cmpd="sng" algn="ctr">
            <a:gradFill flip="none" rotWithShape="1">
              <a:gsLst>
                <a:gs pos="0">
                  <a:srgbClr val="006C6D"/>
                </a:gs>
                <a:gs pos="51007">
                  <a:srgbClr val="7ECAC4">
                    <a:lumMod val="20000"/>
                    <a:lumOff val="80000"/>
                  </a:srgbClr>
                </a:gs>
                <a:gs pos="30000">
                  <a:srgbClr val="00A097"/>
                </a:gs>
                <a:gs pos="70000">
                  <a:srgbClr val="00A097"/>
                </a:gs>
                <a:gs pos="100000">
                  <a:srgbClr val="006C6D"/>
                </a:gs>
              </a:gsLst>
              <a:path path="circle">
                <a:fillToRect l="100000" t="100000"/>
              </a:path>
              <a:tileRect r="-100000" b="-100000"/>
            </a:gradFill>
            <a:prstDash val="solid"/>
            <a:miter lim="800000"/>
          </a:ln>
          <a:effectLst/>
        </p:spPr>
      </p:cxnSp>
      <p:sp>
        <p:nvSpPr>
          <p:cNvPr id="15" name="Data Source">
            <a:extLst>
              <a:ext uri="{FF2B5EF4-FFF2-40B4-BE49-F238E27FC236}">
                <a16:creationId xmlns:a16="http://schemas.microsoft.com/office/drawing/2014/main" id="{1F43C034-B871-47DE-BE9B-96F4B140694D}"/>
              </a:ext>
            </a:extLst>
          </p:cNvPr>
          <p:cNvSpPr>
            <a:spLocks noGrp="1"/>
          </p:cNvSpPr>
          <p:nvPr>
            <p:ph type="body" sz="quarter" idx="13" hasCustomPrompt="1"/>
          </p:nvPr>
        </p:nvSpPr>
        <p:spPr>
          <a:xfrm>
            <a:off x="0" y="4731547"/>
            <a:ext cx="4572000" cy="225266"/>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38" marR="0" lvl="0" indent="-171438" algn="l" defTabSz="685749"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23800" y="810000"/>
            <a:ext cx="8100000" cy="405000"/>
          </a:xfrm>
          <a:prstGeom prst="rect">
            <a:avLst/>
          </a:prstGeom>
        </p:spPr>
        <p:txBody>
          <a:bodyPr/>
          <a:lstStyle>
            <a:lvl1pPr marL="0" indent="0">
              <a:spcBef>
                <a:spcPts val="0"/>
              </a:spcBef>
              <a:buNone/>
              <a:defRPr sz="1350" b="0" i="0">
                <a:solidFill>
                  <a:schemeClr val="accent3"/>
                </a:solidFill>
                <a:latin typeface="Nexa Bold" panose="00000800000000000000" pitchFamily="2" charset="0"/>
              </a:defRPr>
            </a:lvl1pPr>
          </a:lstStyle>
          <a:p>
            <a:pPr lvl="0"/>
            <a:r>
              <a:rPr lang="nl-NL" err="1"/>
              <a:t>Subtitle</a:t>
            </a:r>
            <a:r>
              <a:rPr lang="nl-NL"/>
              <a:t> | Chart </a:t>
            </a:r>
            <a:r>
              <a:rPr lang="nl-NL" err="1"/>
              <a:t>Title</a:t>
            </a:r>
            <a:endParaRPr lang="nl-NL"/>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23800" y="0"/>
            <a:ext cx="8100000" cy="810000"/>
          </a:xfrm>
          <a:prstGeom prst="rect">
            <a:avLst/>
          </a:prstGeom>
        </p:spPr>
        <p:txBody>
          <a:bodyPr anchor="b"/>
          <a:lstStyle>
            <a:lvl1pPr>
              <a:defRPr sz="1800" b="0" i="0">
                <a:solidFill>
                  <a:srgbClr val="006D6F"/>
                </a:solidFill>
                <a:latin typeface="Nexa Bold" panose="00000800000000000000" pitchFamily="2" charset="0"/>
              </a:defRPr>
            </a:lvl1pPr>
          </a:lstStyle>
          <a:p>
            <a:endParaRPr lang="nl-BE"/>
          </a:p>
        </p:txBody>
      </p:sp>
      <p:sp>
        <p:nvSpPr>
          <p:cNvPr id="3" name="TextBox 2">
            <a:extLst>
              <a:ext uri="{FF2B5EF4-FFF2-40B4-BE49-F238E27FC236}">
                <a16:creationId xmlns:a16="http://schemas.microsoft.com/office/drawing/2014/main" id="{2BB5FD72-FA85-99CC-AAF9-E0E9F3F56A3F}"/>
              </a:ext>
            </a:extLst>
          </p:cNvPr>
          <p:cNvSpPr txBox="1"/>
          <p:nvPr userDrawn="1"/>
        </p:nvSpPr>
        <p:spPr>
          <a:xfrm>
            <a:off x="8065852" y="4970702"/>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2F6D6416-C47B-5DB4-3779-56754DA044F5}"/>
              </a:ext>
            </a:extLst>
          </p:cNvPr>
          <p:cNvSpPr txBox="1"/>
          <p:nvPr userDrawn="1"/>
        </p:nvSpPr>
        <p:spPr>
          <a:xfrm>
            <a:off x="7676385" y="4970702"/>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Tree>
    <p:extLst>
      <p:ext uri="{BB962C8B-B14F-4D97-AF65-F5344CB8AC3E}">
        <p14:creationId xmlns:p14="http://schemas.microsoft.com/office/powerpoint/2010/main" val="22137053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Text Slide">
    <p:bg>
      <p:bgRef idx="1001">
        <a:schemeClr val="bg1"/>
      </p:bgRef>
    </p:bg>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8653D2B4-39CA-49B1-90B1-BB61F03F1B4B}" type="datetime1">
              <a:rPr lang="en-US" smtClean="0"/>
              <a:t>7/14/2024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4" name="Straight Connector 13">
            <a:extLst>
              <a:ext uri="{FF2B5EF4-FFF2-40B4-BE49-F238E27FC236}">
                <a16:creationId xmlns:a16="http://schemas.microsoft.com/office/drawing/2014/main" id="{794410AB-A67A-4034-9B18-BB81296AFD6E}"/>
              </a:ext>
            </a:extLst>
          </p:cNvPr>
          <p:cNvCxnSpPr>
            <a:cxnSpLocks/>
          </p:cNvCxnSpPr>
          <p:nvPr userDrawn="1"/>
        </p:nvCxnSpPr>
        <p:spPr>
          <a:xfrm flipV="1">
            <a:off x="523800" y="810000"/>
            <a:ext cx="8100000" cy="366"/>
          </a:xfrm>
          <a:prstGeom prst="line">
            <a:avLst/>
          </a:prstGeom>
          <a:noFill/>
          <a:ln w="19050" cap="rnd" cmpd="sng" algn="ctr">
            <a:gradFill flip="none" rotWithShape="1">
              <a:gsLst>
                <a:gs pos="0">
                  <a:srgbClr val="006C6D"/>
                </a:gs>
                <a:gs pos="51007">
                  <a:srgbClr val="7ECAC4">
                    <a:lumMod val="20000"/>
                    <a:lumOff val="80000"/>
                  </a:srgbClr>
                </a:gs>
                <a:gs pos="30000">
                  <a:srgbClr val="00A097"/>
                </a:gs>
                <a:gs pos="70000">
                  <a:srgbClr val="00A097"/>
                </a:gs>
                <a:gs pos="100000">
                  <a:srgbClr val="006C6D"/>
                </a:gs>
              </a:gsLst>
              <a:path path="circle">
                <a:fillToRect l="100000" t="100000"/>
              </a:path>
              <a:tileRect r="-100000" b="-100000"/>
            </a:gradFill>
            <a:prstDash val="solid"/>
            <a:miter lim="800000"/>
          </a:ln>
          <a:effectLst/>
        </p:spPr>
      </p:cxn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9"/>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30" marR="0" lvl="0" indent="-171430" algn="l" defTabSz="685715"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23800" y="1243578"/>
            <a:ext cx="8100000" cy="3483000"/>
          </a:xfrm>
          <a:prstGeom prst="rect">
            <a:avLst/>
          </a:prstGeom>
        </p:spPr>
        <p:txBody>
          <a:bodyPr/>
          <a:lstStyle>
            <a:lvl1pPr>
              <a:spcBef>
                <a:spcPts val="450"/>
              </a:spcBef>
              <a:defRPr sz="1000" b="0" i="0">
                <a:solidFill>
                  <a:srgbClr val="575656"/>
                </a:solidFill>
                <a:latin typeface="+mn-lt"/>
                <a:ea typeface="Open Sans" panose="020B0606030504020204" pitchFamily="34" charset="0"/>
                <a:cs typeface="Open Sans" panose="020B0606030504020204" pitchFamily="34" charset="0"/>
              </a:defRPr>
            </a:lvl1pPr>
            <a:lvl2pPr>
              <a:spcBef>
                <a:spcPts val="450"/>
              </a:spcBef>
              <a:defRPr sz="1000" b="0" i="0">
                <a:solidFill>
                  <a:srgbClr val="575656"/>
                </a:solidFill>
                <a:latin typeface="+mn-lt"/>
                <a:ea typeface="Open Sans" panose="020B0606030504020204" pitchFamily="34" charset="0"/>
                <a:cs typeface="Open Sans" panose="020B0606030504020204" pitchFamily="34" charset="0"/>
              </a:defRPr>
            </a:lvl2pPr>
            <a:lvl3pPr>
              <a:spcBef>
                <a:spcPts val="450"/>
              </a:spcBef>
              <a:defRPr sz="900" b="0" i="0">
                <a:solidFill>
                  <a:srgbClr val="575656"/>
                </a:solidFill>
                <a:latin typeface="+mn-lt"/>
                <a:ea typeface="Open Sans" panose="020B0606030504020204" pitchFamily="34" charset="0"/>
                <a:cs typeface="Open Sans" panose="020B0606030504020204" pitchFamily="34" charset="0"/>
              </a:defRPr>
            </a:lvl3pPr>
            <a:lvl4pPr>
              <a:spcBef>
                <a:spcPts val="450"/>
              </a:spcBef>
              <a:defRPr sz="900" b="0" i="0">
                <a:solidFill>
                  <a:srgbClr val="575656"/>
                </a:solidFill>
                <a:latin typeface="+mn-lt"/>
                <a:ea typeface="Open Sans" panose="020B0606030504020204" pitchFamily="34" charset="0"/>
                <a:cs typeface="Open Sans" panose="020B0606030504020204" pitchFamily="34" charset="0"/>
              </a:defRPr>
            </a:lvl4pPr>
            <a:lvl5pPr>
              <a:spcBef>
                <a:spcPts val="450"/>
              </a:spcBef>
              <a:defRPr sz="900" b="0" i="0">
                <a:solidFill>
                  <a:srgbClr val="575656"/>
                </a:solidFill>
                <a:latin typeface="+mn-lt"/>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23800" y="810000"/>
            <a:ext cx="8100000" cy="405000"/>
          </a:xfrm>
          <a:prstGeom prst="rect">
            <a:avLst/>
          </a:prstGeom>
        </p:spPr>
        <p:txBody>
          <a:bodyPr/>
          <a:lstStyle>
            <a:lvl1pPr marL="0" indent="0">
              <a:spcBef>
                <a:spcPts val="0"/>
              </a:spcBef>
              <a:buNone/>
              <a:defRPr sz="1200" b="0" i="0">
                <a:solidFill>
                  <a:schemeClr val="accent3"/>
                </a:solidFill>
                <a:latin typeface="Nexa Bold (Headings)"/>
              </a:defRPr>
            </a:lvl1pPr>
          </a:lstStyle>
          <a:p>
            <a:pPr lvl="0"/>
            <a:r>
              <a:rPr lang="nl-NL"/>
              <a:t>Subtitle | Chart Title</a:t>
            </a:r>
          </a:p>
        </p:txBody>
      </p:sp>
      <p:sp>
        <p:nvSpPr>
          <p:cNvPr id="7" name="Title">
            <a:extLst>
              <a:ext uri="{FF2B5EF4-FFF2-40B4-BE49-F238E27FC236}">
                <a16:creationId xmlns:a16="http://schemas.microsoft.com/office/drawing/2014/main" id="{5C2AF268-AF83-9FFC-72B3-D24D260C0073}"/>
              </a:ext>
            </a:extLst>
          </p:cNvPr>
          <p:cNvSpPr>
            <a:spLocks noGrp="1"/>
          </p:cNvSpPr>
          <p:nvPr>
            <p:ph type="title"/>
          </p:nvPr>
        </p:nvSpPr>
        <p:spPr>
          <a:xfrm>
            <a:off x="540001" y="0"/>
            <a:ext cx="8118506" cy="810000"/>
          </a:xfrm>
          <a:prstGeom prst="rect">
            <a:avLst/>
          </a:prstGeom>
        </p:spPr>
        <p:txBody>
          <a:bodyPr anchor="b"/>
          <a:lstStyle>
            <a:lvl1pPr>
              <a:defRPr sz="1600" b="0" i="0">
                <a:solidFill>
                  <a:srgbClr val="006D6F"/>
                </a:solidFill>
                <a:latin typeface="Nexa Bold (Headings)"/>
              </a:defRPr>
            </a:lvl1pPr>
          </a:lstStyle>
          <a:p>
            <a:endParaRPr lang="nl-BE"/>
          </a:p>
        </p:txBody>
      </p:sp>
    </p:spTree>
    <p:extLst>
      <p:ext uri="{BB962C8B-B14F-4D97-AF65-F5344CB8AC3E}">
        <p14:creationId xmlns:p14="http://schemas.microsoft.com/office/powerpoint/2010/main" val="365682634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6554677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7/14/2024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4987811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7/14/2024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9615756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7/14/2024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89108696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7/14/2024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73636135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3"/>
            </p:custDataLst>
            <p:extLst>
              <p:ext uri="{D42A27DB-BD31-4B8C-83A1-F6EECF244321}">
                <p14:modId xmlns:p14="http://schemas.microsoft.com/office/powerpoint/2010/main" val="76499992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4" imgW="7772400" imgH="10058400" progId="TCLayout.ActiveDocument.1">
                  <p:embed/>
                </p:oleObj>
              </mc:Choice>
              <mc:Fallback>
                <p:oleObj name="think-cell Slide" r:id="rId54"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5"/>
                      <a:stretch>
                        <a:fillRect/>
                      </a:stretch>
                    </p:blipFill>
                    <p:spPr>
                      <a:xfrm>
                        <a:off x="1192" y="1192"/>
                        <a:ext cx="920" cy="1191"/>
                      </a:xfrm>
                      <a:prstGeom prst="rect">
                        <a:avLst/>
                      </a:prstGeom>
                    </p:spPr>
                  </p:pic>
                </p:oleObj>
              </mc:Fallback>
            </mc:AlternateContent>
          </a:graphicData>
        </a:graphic>
      </p:graphicFrame>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7/14/2024</a:t>
            </a:fld>
            <a:endParaRPr lang="en-US"/>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82309981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 id="2147483830" r:id="rId38"/>
    <p:sldLayoutId id="2147483831" r:id="rId39"/>
    <p:sldLayoutId id="2147483832" r:id="rId40"/>
    <p:sldLayoutId id="2147483833" r:id="rId41"/>
    <p:sldLayoutId id="2147483834" r:id="rId42"/>
    <p:sldLayoutId id="2147483835" r:id="rId43"/>
    <p:sldLayoutId id="2147483836" r:id="rId44"/>
    <p:sldLayoutId id="2147483837" r:id="rId45"/>
    <p:sldLayoutId id="2147483838" r:id="rId46"/>
    <p:sldLayoutId id="2147483839" r:id="rId47"/>
    <p:sldLayoutId id="2147483840" r:id="rId48"/>
    <p:sldLayoutId id="2147483841" r:id="rId49"/>
    <p:sldLayoutId id="2147483842" r:id="rId50"/>
    <p:sldLayoutId id="2147483843" r:id="rId51"/>
  </p:sldLayoutIdLst>
  <p:hf hd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chart" Target="../charts/chart3.xml"/><Relationship Id="rId2" Type="http://schemas.openxmlformats.org/officeDocument/2006/relationships/slideLayout" Target="../slideLayouts/slideLayout8.xml"/><Relationship Id="rId1" Type="http://schemas.openxmlformats.org/officeDocument/2006/relationships/tags" Target="../tags/tag4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75.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8.xml"/><Relationship Id="rId1" Type="http://schemas.openxmlformats.org/officeDocument/2006/relationships/tags" Target="../tags/tag51.xml"/><Relationship Id="rId6" Type="http://schemas.openxmlformats.org/officeDocument/2006/relationships/chart" Target="../charts/chart38.xml"/><Relationship Id="rId5" Type="http://schemas.openxmlformats.org/officeDocument/2006/relationships/chart" Target="../charts/chart37.xml"/><Relationship Id="rId4" Type="http://schemas.openxmlformats.org/officeDocument/2006/relationships/image" Target="../media/image75.emf"/></Relationships>
</file>

<file path=ppt/slides/_rels/slide11.xml.rels><?xml version="1.0" encoding="UTF-8" standalone="yes"?>
<Relationships xmlns="http://schemas.openxmlformats.org/package/2006/relationships"><Relationship Id="rId8" Type="http://schemas.openxmlformats.org/officeDocument/2006/relationships/chart" Target="../charts/chart42.xml"/><Relationship Id="rId3" Type="http://schemas.openxmlformats.org/officeDocument/2006/relationships/oleObject" Target="../embeddings/oleObject44.bin"/><Relationship Id="rId7" Type="http://schemas.openxmlformats.org/officeDocument/2006/relationships/chart" Target="../charts/chart41.xml"/><Relationship Id="rId2" Type="http://schemas.openxmlformats.org/officeDocument/2006/relationships/slideLayout" Target="../slideLayouts/slideLayout8.xml"/><Relationship Id="rId1" Type="http://schemas.openxmlformats.org/officeDocument/2006/relationships/tags" Target="../tags/tag52.xml"/><Relationship Id="rId6" Type="http://schemas.openxmlformats.org/officeDocument/2006/relationships/chart" Target="../charts/chart40.xml"/><Relationship Id="rId5" Type="http://schemas.openxmlformats.org/officeDocument/2006/relationships/chart" Target="../charts/chart39.xml"/><Relationship Id="rId4" Type="http://schemas.openxmlformats.org/officeDocument/2006/relationships/image" Target="../media/image75.emf"/><Relationship Id="rId9" Type="http://schemas.openxmlformats.org/officeDocument/2006/relationships/chart" Target="../charts/chart4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8.xml"/><Relationship Id="rId1" Type="http://schemas.openxmlformats.org/officeDocument/2006/relationships/tags" Target="../tags/tag53.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image" Target="../media/image75.emf"/></Relationships>
</file>

<file path=ppt/slides/_rels/slide13.xml.rels><?xml version="1.0" encoding="UTF-8" standalone="yes"?>
<Relationships xmlns="http://schemas.openxmlformats.org/package/2006/relationships"><Relationship Id="rId8" Type="http://schemas.openxmlformats.org/officeDocument/2006/relationships/chart" Target="../charts/chart49.xml"/><Relationship Id="rId3" Type="http://schemas.openxmlformats.org/officeDocument/2006/relationships/oleObject" Target="../embeddings/oleObject45.bin"/><Relationship Id="rId7" Type="http://schemas.openxmlformats.org/officeDocument/2006/relationships/chart" Target="../charts/chart48.xml"/><Relationship Id="rId2" Type="http://schemas.openxmlformats.org/officeDocument/2006/relationships/slideLayout" Target="../slideLayouts/slideLayout8.xml"/><Relationship Id="rId1" Type="http://schemas.openxmlformats.org/officeDocument/2006/relationships/tags" Target="../tags/tag54.xml"/><Relationship Id="rId6" Type="http://schemas.openxmlformats.org/officeDocument/2006/relationships/chart" Target="../charts/chart47.xml"/><Relationship Id="rId5" Type="http://schemas.openxmlformats.org/officeDocument/2006/relationships/chart" Target="../charts/chart46.xml"/><Relationship Id="rId4" Type="http://schemas.openxmlformats.org/officeDocument/2006/relationships/image" Target="../media/image75.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8.xml"/><Relationship Id="rId1" Type="http://schemas.openxmlformats.org/officeDocument/2006/relationships/tags" Target="../tags/tag55.xml"/><Relationship Id="rId6" Type="http://schemas.openxmlformats.org/officeDocument/2006/relationships/chart" Target="../charts/chart51.xml"/><Relationship Id="rId5" Type="http://schemas.openxmlformats.org/officeDocument/2006/relationships/chart" Target="../charts/chart50.xml"/><Relationship Id="rId4" Type="http://schemas.openxmlformats.org/officeDocument/2006/relationships/image" Target="../media/image75.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56.xml"/><Relationship Id="rId5" Type="http://schemas.openxmlformats.org/officeDocument/2006/relationships/chart" Target="../charts/chart52.xml"/><Relationship Id="rId4" Type="http://schemas.openxmlformats.org/officeDocument/2006/relationships/image" Target="../media/image75.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57.xml"/><Relationship Id="rId5" Type="http://schemas.openxmlformats.org/officeDocument/2006/relationships/chart" Target="../charts/chart53.xml"/><Relationship Id="rId4" Type="http://schemas.openxmlformats.org/officeDocument/2006/relationships/image" Target="../media/image75.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58.xml"/><Relationship Id="rId5" Type="http://schemas.openxmlformats.org/officeDocument/2006/relationships/chart" Target="../charts/chart54.xml"/><Relationship Id="rId4" Type="http://schemas.openxmlformats.org/officeDocument/2006/relationships/image" Target="../media/image75.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59.xml"/><Relationship Id="rId5" Type="http://schemas.openxmlformats.org/officeDocument/2006/relationships/chart" Target="../charts/chart55.xml"/><Relationship Id="rId4" Type="http://schemas.openxmlformats.org/officeDocument/2006/relationships/image" Target="../media/image75.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60.xml"/><Relationship Id="rId5" Type="http://schemas.openxmlformats.org/officeDocument/2006/relationships/chart" Target="../charts/chart56.xml"/><Relationship Id="rId4" Type="http://schemas.openxmlformats.org/officeDocument/2006/relationships/image" Target="../media/image75.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75.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61.xml"/><Relationship Id="rId5" Type="http://schemas.openxmlformats.org/officeDocument/2006/relationships/chart" Target="../charts/chart57.xml"/><Relationship Id="rId4" Type="http://schemas.openxmlformats.org/officeDocument/2006/relationships/image" Target="../media/image75.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62.xml"/><Relationship Id="rId5" Type="http://schemas.openxmlformats.org/officeDocument/2006/relationships/chart" Target="../charts/chart58.xml"/><Relationship Id="rId4" Type="http://schemas.openxmlformats.org/officeDocument/2006/relationships/image" Target="../media/image75.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63.xml"/><Relationship Id="rId5" Type="http://schemas.openxmlformats.org/officeDocument/2006/relationships/chart" Target="../charts/chart59.xml"/><Relationship Id="rId4" Type="http://schemas.openxmlformats.org/officeDocument/2006/relationships/image" Target="../media/image75.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64.xml"/><Relationship Id="rId5" Type="http://schemas.openxmlformats.org/officeDocument/2006/relationships/chart" Target="../charts/chart60.xml"/><Relationship Id="rId4" Type="http://schemas.openxmlformats.org/officeDocument/2006/relationships/image" Target="../media/image75.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65.xml"/><Relationship Id="rId5" Type="http://schemas.openxmlformats.org/officeDocument/2006/relationships/chart" Target="../charts/chart61.xml"/><Relationship Id="rId4" Type="http://schemas.openxmlformats.org/officeDocument/2006/relationships/image" Target="../media/image75.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66.xml"/><Relationship Id="rId5" Type="http://schemas.openxmlformats.org/officeDocument/2006/relationships/chart" Target="../charts/chart62.xml"/><Relationship Id="rId4" Type="http://schemas.openxmlformats.org/officeDocument/2006/relationships/image" Target="../media/image75.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67.xml"/><Relationship Id="rId5" Type="http://schemas.openxmlformats.org/officeDocument/2006/relationships/chart" Target="../charts/chart63.xml"/><Relationship Id="rId4" Type="http://schemas.openxmlformats.org/officeDocument/2006/relationships/image" Target="../media/image75.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68.xml"/><Relationship Id="rId5" Type="http://schemas.openxmlformats.org/officeDocument/2006/relationships/chart" Target="../charts/chart64.xml"/><Relationship Id="rId4" Type="http://schemas.openxmlformats.org/officeDocument/2006/relationships/image" Target="../media/image75.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8.xml"/><Relationship Id="rId1" Type="http://schemas.openxmlformats.org/officeDocument/2006/relationships/tags" Target="../tags/tag69.xml"/><Relationship Id="rId6" Type="http://schemas.openxmlformats.org/officeDocument/2006/relationships/chart" Target="../charts/chart66.xml"/><Relationship Id="rId5" Type="http://schemas.openxmlformats.org/officeDocument/2006/relationships/chart" Target="../charts/chart65.xml"/><Relationship Id="rId4" Type="http://schemas.openxmlformats.org/officeDocument/2006/relationships/image" Target="../media/image75.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8.xml"/><Relationship Id="rId1" Type="http://schemas.openxmlformats.org/officeDocument/2006/relationships/tags" Target="../tags/tag70.xml"/><Relationship Id="rId5" Type="http://schemas.openxmlformats.org/officeDocument/2006/relationships/chart" Target="../charts/chart67.xml"/><Relationship Id="rId4" Type="http://schemas.openxmlformats.org/officeDocument/2006/relationships/image" Target="../media/image75.emf"/></Relationships>
</file>

<file path=ppt/slides/_rels/slide3.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oleObject" Target="../embeddings/oleObject43.bin"/><Relationship Id="rId7" Type="http://schemas.openxmlformats.org/officeDocument/2006/relationships/chart" Target="../charts/chart8.xml"/><Relationship Id="rId2" Type="http://schemas.openxmlformats.org/officeDocument/2006/relationships/slideLayout" Target="../slideLayouts/slideLayout8.xml"/><Relationship Id="rId1" Type="http://schemas.openxmlformats.org/officeDocument/2006/relationships/tags" Target="../tags/tag44.xml"/><Relationship Id="rId6" Type="http://schemas.openxmlformats.org/officeDocument/2006/relationships/chart" Target="../charts/chart7.xml"/><Relationship Id="rId5" Type="http://schemas.openxmlformats.org/officeDocument/2006/relationships/chart" Target="../charts/chart6.xml"/><Relationship Id="rId10" Type="http://schemas.openxmlformats.org/officeDocument/2006/relationships/chart" Target="../charts/chart11.xml"/><Relationship Id="rId4" Type="http://schemas.openxmlformats.org/officeDocument/2006/relationships/image" Target="../media/image75.emf"/><Relationship Id="rId9" Type="http://schemas.openxmlformats.org/officeDocument/2006/relationships/chart" Target="../charts/chart10.xml"/></Relationships>
</file>

<file path=ppt/slides/_rels/slide30.xml.rels><?xml version="1.0" encoding="UTF-8" standalone="yes"?>
<Relationships xmlns="http://schemas.openxmlformats.org/package/2006/relationships"><Relationship Id="rId8" Type="http://schemas.openxmlformats.org/officeDocument/2006/relationships/chart" Target="../charts/chart70.xml"/><Relationship Id="rId3" Type="http://schemas.openxmlformats.org/officeDocument/2006/relationships/notesSlide" Target="../notesSlides/notesSlide1.xml"/><Relationship Id="rId7" Type="http://schemas.openxmlformats.org/officeDocument/2006/relationships/chart" Target="../charts/chart69.xml"/><Relationship Id="rId2" Type="http://schemas.openxmlformats.org/officeDocument/2006/relationships/slideLayout" Target="../slideLayouts/slideLayout8.xml"/><Relationship Id="rId1" Type="http://schemas.openxmlformats.org/officeDocument/2006/relationships/tags" Target="../tags/tag71.xml"/><Relationship Id="rId6" Type="http://schemas.openxmlformats.org/officeDocument/2006/relationships/chart" Target="../charts/chart68.xml"/><Relationship Id="rId11" Type="http://schemas.openxmlformats.org/officeDocument/2006/relationships/chart" Target="../charts/chart73.xml"/><Relationship Id="rId5" Type="http://schemas.openxmlformats.org/officeDocument/2006/relationships/image" Target="../media/image75.emf"/><Relationship Id="rId10" Type="http://schemas.openxmlformats.org/officeDocument/2006/relationships/chart" Target="../charts/chart72.xml"/><Relationship Id="rId4" Type="http://schemas.openxmlformats.org/officeDocument/2006/relationships/oleObject" Target="../embeddings/oleObject48.bin"/><Relationship Id="rId9" Type="http://schemas.openxmlformats.org/officeDocument/2006/relationships/chart" Target="../charts/chart7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8.xml"/><Relationship Id="rId1" Type="http://schemas.openxmlformats.org/officeDocument/2006/relationships/tags" Target="../tags/tag72.xml"/><Relationship Id="rId6" Type="http://schemas.openxmlformats.org/officeDocument/2006/relationships/chart" Target="../charts/chart75.xml"/><Relationship Id="rId5" Type="http://schemas.openxmlformats.org/officeDocument/2006/relationships/chart" Target="../charts/chart74.xml"/><Relationship Id="rId4" Type="http://schemas.openxmlformats.org/officeDocument/2006/relationships/image" Target="../media/image75.emf"/></Relationships>
</file>

<file path=ppt/slides/_rels/slide32.xml.rels><?xml version="1.0" encoding="UTF-8" standalone="yes"?>
<Relationships xmlns="http://schemas.openxmlformats.org/package/2006/relationships"><Relationship Id="rId8" Type="http://schemas.openxmlformats.org/officeDocument/2006/relationships/chart" Target="../charts/chart79.xml"/><Relationship Id="rId3" Type="http://schemas.openxmlformats.org/officeDocument/2006/relationships/oleObject" Target="../embeddings/oleObject47.bin"/><Relationship Id="rId7" Type="http://schemas.openxmlformats.org/officeDocument/2006/relationships/chart" Target="../charts/chart78.xml"/><Relationship Id="rId2" Type="http://schemas.openxmlformats.org/officeDocument/2006/relationships/slideLayout" Target="../slideLayouts/slideLayout8.xml"/><Relationship Id="rId1" Type="http://schemas.openxmlformats.org/officeDocument/2006/relationships/tags" Target="../tags/tag73.xml"/><Relationship Id="rId6" Type="http://schemas.openxmlformats.org/officeDocument/2006/relationships/chart" Target="../charts/chart77.xml"/><Relationship Id="rId5" Type="http://schemas.openxmlformats.org/officeDocument/2006/relationships/chart" Target="../charts/chart76.xml"/><Relationship Id="rId4" Type="http://schemas.openxmlformats.org/officeDocument/2006/relationships/image" Target="../media/image75.emf"/></Relationships>
</file>

<file path=ppt/slides/_rels/slide33.xml.rels><?xml version="1.0" encoding="UTF-8" standalone="yes"?>
<Relationships xmlns="http://schemas.openxmlformats.org/package/2006/relationships"><Relationship Id="rId8" Type="http://schemas.openxmlformats.org/officeDocument/2006/relationships/chart" Target="../charts/chart83.xml"/><Relationship Id="rId3" Type="http://schemas.openxmlformats.org/officeDocument/2006/relationships/oleObject" Target="../embeddings/oleObject47.bin"/><Relationship Id="rId7" Type="http://schemas.openxmlformats.org/officeDocument/2006/relationships/chart" Target="../charts/chart82.xml"/><Relationship Id="rId2" Type="http://schemas.openxmlformats.org/officeDocument/2006/relationships/slideLayout" Target="../slideLayouts/slideLayout8.xml"/><Relationship Id="rId1" Type="http://schemas.openxmlformats.org/officeDocument/2006/relationships/tags" Target="../tags/tag74.xml"/><Relationship Id="rId6" Type="http://schemas.openxmlformats.org/officeDocument/2006/relationships/chart" Target="../charts/chart81.xml"/><Relationship Id="rId5" Type="http://schemas.openxmlformats.org/officeDocument/2006/relationships/chart" Target="../charts/chart80.xml"/><Relationship Id="rId4" Type="http://schemas.openxmlformats.org/officeDocument/2006/relationships/image" Target="../media/image75.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chart" Target="../charts/chart86.xml"/><Relationship Id="rId2" Type="http://schemas.openxmlformats.org/officeDocument/2006/relationships/slideLayout" Target="../slideLayouts/slideLayout8.xml"/><Relationship Id="rId1" Type="http://schemas.openxmlformats.org/officeDocument/2006/relationships/tags" Target="../tags/tag75.xml"/><Relationship Id="rId6" Type="http://schemas.openxmlformats.org/officeDocument/2006/relationships/chart" Target="../charts/chart85.xml"/><Relationship Id="rId5" Type="http://schemas.openxmlformats.org/officeDocument/2006/relationships/chart" Target="../charts/chart84.xml"/><Relationship Id="rId4" Type="http://schemas.openxmlformats.org/officeDocument/2006/relationships/image" Target="../media/image75.emf"/></Relationships>
</file>

<file path=ppt/slides/_rels/slide35.xml.rels><?xml version="1.0" encoding="UTF-8" standalone="yes"?>
<Relationships xmlns="http://schemas.openxmlformats.org/package/2006/relationships"><Relationship Id="rId8" Type="http://schemas.openxmlformats.org/officeDocument/2006/relationships/chart" Target="../charts/chart90.xml"/><Relationship Id="rId3" Type="http://schemas.openxmlformats.org/officeDocument/2006/relationships/oleObject" Target="../embeddings/oleObject49.bin"/><Relationship Id="rId7" Type="http://schemas.openxmlformats.org/officeDocument/2006/relationships/chart" Target="../charts/chart89.xml"/><Relationship Id="rId2" Type="http://schemas.openxmlformats.org/officeDocument/2006/relationships/slideLayout" Target="../slideLayouts/slideLayout8.xml"/><Relationship Id="rId1" Type="http://schemas.openxmlformats.org/officeDocument/2006/relationships/tags" Target="../tags/tag76.xml"/><Relationship Id="rId6" Type="http://schemas.openxmlformats.org/officeDocument/2006/relationships/chart" Target="../charts/chart88.xml"/><Relationship Id="rId5" Type="http://schemas.openxmlformats.org/officeDocument/2006/relationships/chart" Target="../charts/chart87.xml"/><Relationship Id="rId4" Type="http://schemas.openxmlformats.org/officeDocument/2006/relationships/image" Target="../media/image75.emf"/><Relationship Id="rId9" Type="http://schemas.openxmlformats.org/officeDocument/2006/relationships/chart" Target="../charts/chart9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8.xml"/><Relationship Id="rId1" Type="http://schemas.openxmlformats.org/officeDocument/2006/relationships/tags" Target="../tags/tag77.xml"/><Relationship Id="rId5" Type="http://schemas.openxmlformats.org/officeDocument/2006/relationships/chart" Target="../charts/chart92.xml"/><Relationship Id="rId4" Type="http://schemas.openxmlformats.org/officeDocument/2006/relationships/image" Target="../media/image75.emf"/></Relationships>
</file>

<file path=ppt/slides/_rels/slide37.xml.rels><?xml version="1.0" encoding="UTF-8" standalone="yes"?>
<Relationships xmlns="http://schemas.openxmlformats.org/package/2006/relationships"><Relationship Id="rId8" Type="http://schemas.openxmlformats.org/officeDocument/2006/relationships/chart" Target="../charts/chart96.xml"/><Relationship Id="rId3" Type="http://schemas.openxmlformats.org/officeDocument/2006/relationships/oleObject" Target="../embeddings/oleObject47.bin"/><Relationship Id="rId7" Type="http://schemas.openxmlformats.org/officeDocument/2006/relationships/chart" Target="../charts/chart95.xml"/><Relationship Id="rId2" Type="http://schemas.openxmlformats.org/officeDocument/2006/relationships/slideLayout" Target="../slideLayouts/slideLayout8.xml"/><Relationship Id="rId1" Type="http://schemas.openxmlformats.org/officeDocument/2006/relationships/tags" Target="../tags/tag78.xml"/><Relationship Id="rId6" Type="http://schemas.openxmlformats.org/officeDocument/2006/relationships/chart" Target="../charts/chart94.xml"/><Relationship Id="rId5" Type="http://schemas.openxmlformats.org/officeDocument/2006/relationships/chart" Target="../charts/chart93.xml"/><Relationship Id="rId4" Type="http://schemas.openxmlformats.org/officeDocument/2006/relationships/image" Target="../media/image75.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8.xml"/><Relationship Id="rId1" Type="http://schemas.openxmlformats.org/officeDocument/2006/relationships/tags" Target="../tags/tag79.xml"/><Relationship Id="rId5" Type="http://schemas.openxmlformats.org/officeDocument/2006/relationships/chart" Target="../charts/chart97.xml"/><Relationship Id="rId4" Type="http://schemas.openxmlformats.org/officeDocument/2006/relationships/image" Target="../media/image75.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chart" Target="../charts/chart100.xml"/><Relationship Id="rId2" Type="http://schemas.openxmlformats.org/officeDocument/2006/relationships/slideLayout" Target="../slideLayouts/slideLayout8.xml"/><Relationship Id="rId1" Type="http://schemas.openxmlformats.org/officeDocument/2006/relationships/tags" Target="../tags/tag80.xml"/><Relationship Id="rId6" Type="http://schemas.openxmlformats.org/officeDocument/2006/relationships/chart" Target="../charts/chart99.xml"/><Relationship Id="rId5" Type="http://schemas.openxmlformats.org/officeDocument/2006/relationships/chart" Target="../charts/chart98.xml"/><Relationship Id="rId4" Type="http://schemas.openxmlformats.org/officeDocument/2006/relationships/image" Target="../media/image75.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8.xml"/><Relationship Id="rId1" Type="http://schemas.openxmlformats.org/officeDocument/2006/relationships/tags" Target="../tags/tag45.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image" Target="../media/image75.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8.xml"/><Relationship Id="rId1" Type="http://schemas.openxmlformats.org/officeDocument/2006/relationships/tags" Target="../tags/tag81.xml"/><Relationship Id="rId5" Type="http://schemas.openxmlformats.org/officeDocument/2006/relationships/chart" Target="../charts/chart101.xml"/><Relationship Id="rId4" Type="http://schemas.openxmlformats.org/officeDocument/2006/relationships/image" Target="../media/image75.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chart" Target="../charts/chart16.xml"/><Relationship Id="rId2" Type="http://schemas.openxmlformats.org/officeDocument/2006/relationships/slideLayout" Target="../slideLayouts/slideLayout8.xml"/><Relationship Id="rId1" Type="http://schemas.openxmlformats.org/officeDocument/2006/relationships/tags" Target="../tags/tag46.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image" Target="../media/image75.emf"/></Relationships>
</file>

<file path=ppt/slides/_rels/slide6.xml.rels><?xml version="1.0" encoding="UTF-8" standalone="yes"?>
<Relationships xmlns="http://schemas.openxmlformats.org/package/2006/relationships"><Relationship Id="rId8" Type="http://schemas.openxmlformats.org/officeDocument/2006/relationships/chart" Target="../charts/chart20.xml"/><Relationship Id="rId3" Type="http://schemas.openxmlformats.org/officeDocument/2006/relationships/oleObject" Target="../embeddings/oleObject44.bin"/><Relationship Id="rId7" Type="http://schemas.openxmlformats.org/officeDocument/2006/relationships/chart" Target="../charts/chart19.xml"/><Relationship Id="rId2" Type="http://schemas.openxmlformats.org/officeDocument/2006/relationships/slideLayout" Target="../slideLayouts/slideLayout8.xml"/><Relationship Id="rId1" Type="http://schemas.openxmlformats.org/officeDocument/2006/relationships/tags" Target="../tags/tag47.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75.emf"/><Relationship Id="rId9" Type="http://schemas.openxmlformats.org/officeDocument/2006/relationships/chart" Target="../charts/chart21.xml"/></Relationships>
</file>

<file path=ppt/slides/_rels/slide7.xml.rels><?xml version="1.0" encoding="UTF-8" standalone="yes"?>
<Relationships xmlns="http://schemas.openxmlformats.org/package/2006/relationships"><Relationship Id="rId8" Type="http://schemas.openxmlformats.org/officeDocument/2006/relationships/chart" Target="../charts/chart25.xml"/><Relationship Id="rId3" Type="http://schemas.openxmlformats.org/officeDocument/2006/relationships/oleObject" Target="../embeddings/oleObject44.bin"/><Relationship Id="rId7" Type="http://schemas.openxmlformats.org/officeDocument/2006/relationships/chart" Target="../charts/chart24.xml"/><Relationship Id="rId2" Type="http://schemas.openxmlformats.org/officeDocument/2006/relationships/slideLayout" Target="../slideLayouts/slideLayout8.xml"/><Relationship Id="rId1" Type="http://schemas.openxmlformats.org/officeDocument/2006/relationships/tags" Target="../tags/tag48.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image" Target="../media/image75.emf"/><Relationship Id="rId9" Type="http://schemas.openxmlformats.org/officeDocument/2006/relationships/chart" Target="../charts/chart26.xml"/></Relationships>
</file>

<file path=ppt/slides/_rels/slide8.xml.rels><?xml version="1.0" encoding="UTF-8" standalone="yes"?>
<Relationships xmlns="http://schemas.openxmlformats.org/package/2006/relationships"><Relationship Id="rId8" Type="http://schemas.openxmlformats.org/officeDocument/2006/relationships/chart" Target="../charts/chart30.xml"/><Relationship Id="rId3" Type="http://schemas.openxmlformats.org/officeDocument/2006/relationships/oleObject" Target="../embeddings/oleObject45.bin"/><Relationship Id="rId7" Type="http://schemas.openxmlformats.org/officeDocument/2006/relationships/chart" Target="../charts/chart29.xml"/><Relationship Id="rId2" Type="http://schemas.openxmlformats.org/officeDocument/2006/relationships/slideLayout" Target="../slideLayouts/slideLayout8.xml"/><Relationship Id="rId1" Type="http://schemas.openxmlformats.org/officeDocument/2006/relationships/tags" Target="../tags/tag49.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75.emf"/></Relationships>
</file>

<file path=ppt/slides/_rels/slide9.xml.rels><?xml version="1.0" encoding="UTF-8" standalone="yes"?>
<Relationships xmlns="http://schemas.openxmlformats.org/package/2006/relationships"><Relationship Id="rId8" Type="http://schemas.openxmlformats.org/officeDocument/2006/relationships/chart" Target="../charts/chart34.xml"/><Relationship Id="rId3" Type="http://schemas.openxmlformats.org/officeDocument/2006/relationships/oleObject" Target="../embeddings/oleObject43.bin"/><Relationship Id="rId7" Type="http://schemas.openxmlformats.org/officeDocument/2006/relationships/chart" Target="../charts/chart33.xml"/><Relationship Id="rId2" Type="http://schemas.openxmlformats.org/officeDocument/2006/relationships/slideLayout" Target="../slideLayouts/slideLayout8.xml"/><Relationship Id="rId1" Type="http://schemas.openxmlformats.org/officeDocument/2006/relationships/tags" Target="../tags/tag50.xml"/><Relationship Id="rId6" Type="http://schemas.openxmlformats.org/officeDocument/2006/relationships/chart" Target="../charts/chart32.xml"/><Relationship Id="rId5" Type="http://schemas.openxmlformats.org/officeDocument/2006/relationships/chart" Target="../charts/chart31.xml"/><Relationship Id="rId10" Type="http://schemas.openxmlformats.org/officeDocument/2006/relationships/chart" Target="../charts/chart36.xml"/><Relationship Id="rId4" Type="http://schemas.openxmlformats.org/officeDocument/2006/relationships/image" Target="../media/image75.emf"/><Relationship Id="rId9" Type="http://schemas.openxmlformats.org/officeDocument/2006/relationships/chart" Target="../charts/char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2A392020-34BE-7E4F-CB0C-D614C602BA7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2A392020-34BE-7E4F-CB0C-D614C602BA7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B4888DEA-F240-4680-941B-EDA3D8F62C95}"/>
              </a:ext>
            </a:extLst>
          </p:cNvPr>
          <p:cNvGraphicFramePr>
            <a:graphicFrameLocks/>
          </p:cNvGraphicFramePr>
          <p:nvPr/>
        </p:nvGraphicFramePr>
        <p:xfrm>
          <a:off x="2613976" y="1135428"/>
          <a:ext cx="5670000" cy="1152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7BAFCE58-B928-3000-639C-213EF4C510C1}"/>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2B2EEAAC-F86A-B5F2-1B6F-18475945AF9E}"/>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55F77E7A-3A20-B2EC-1A30-18BFB94B014F}"/>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1</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3928E358-746D-422B-A23D-47E23D386150}"/>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A093B738-C3A2-BB70-12B8-3674E3A302F4}"/>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F59A75B5-7023-411F-8B3F-C745A7BBA78D}"/>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sp>
        <p:nvSpPr>
          <p:cNvPr id="26" name="Rectangle 25">
            <a:extLst>
              <a:ext uri="{FF2B5EF4-FFF2-40B4-BE49-F238E27FC236}">
                <a16:creationId xmlns:a16="http://schemas.microsoft.com/office/drawing/2014/main" id="{66175E8E-3D4B-4215-89AA-7D2E8F2D16C1}"/>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graphicFrame>
        <p:nvGraphicFramePr>
          <p:cNvPr id="22" name="C3">
            <a:extLst>
              <a:ext uri="{FF2B5EF4-FFF2-40B4-BE49-F238E27FC236}">
                <a16:creationId xmlns:a16="http://schemas.microsoft.com/office/drawing/2014/main" id="{2321A35A-BA05-4371-B39B-137903A03986}"/>
              </a:ext>
            </a:extLst>
          </p:cNvPr>
          <p:cNvGraphicFramePr>
            <a:graphicFrameLocks/>
          </p:cNvGraphicFramePr>
          <p:nvPr/>
        </p:nvGraphicFramePr>
        <p:xfrm>
          <a:off x="2613976" y="3576118"/>
          <a:ext cx="5670000" cy="11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CE503607-E2DC-4D1E-8776-B5976E680F12}"/>
              </a:ext>
            </a:extLst>
          </p:cNvPr>
          <p:cNvGraphicFramePr>
            <a:graphicFrameLocks/>
          </p:cNvGraphicFramePr>
          <p:nvPr/>
        </p:nvGraphicFramePr>
        <p:xfrm>
          <a:off x="2613976" y="2356113"/>
          <a:ext cx="5670000" cy="1152000"/>
        </p:xfrm>
        <a:graphic>
          <a:graphicData uri="http://schemas.openxmlformats.org/drawingml/2006/chart">
            <c:chart xmlns:c="http://schemas.openxmlformats.org/drawingml/2006/chart" xmlns:r="http://schemas.openxmlformats.org/officeDocument/2006/relationships" r:id="rId7"/>
          </a:graphicData>
        </a:graphic>
      </p:graphicFrame>
      <p:sp>
        <p:nvSpPr>
          <p:cNvPr id="6" name="TB5">
            <a:extLst>
              <a:ext uri="{FF2B5EF4-FFF2-40B4-BE49-F238E27FC236}">
                <a16:creationId xmlns:a16="http://schemas.microsoft.com/office/drawing/2014/main" id="{5C89AF43-EDEB-B561-3415-641BFA6279D3}"/>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57317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2BB6-6314-F87E-F71B-5A3B40BA754C}"/>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9F83F2E-4496-57D3-A6AF-63FBD977DAB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09F83F2E-4496-57D3-A6AF-63FBD977DAB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CA68FF62-0B71-52B1-FDB7-24841EC476B1}"/>
              </a:ext>
            </a:extLst>
          </p:cNvPr>
          <p:cNvGraphicFramePr>
            <a:graphicFrameLocks/>
          </p:cNvGraphicFramePr>
          <p:nvPr/>
        </p:nvGraphicFramePr>
        <p:xfrm>
          <a:off x="2613976" y="1131888"/>
          <a:ext cx="5670000" cy="1764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1B949444-4C43-8678-1EB0-79BC29A5DC0D}"/>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39308DA1-F287-5B81-7ABF-B17068836394}"/>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E7D61BF2-525A-209D-9419-FE1ED0E98338}"/>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10</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1FC37CA7-551A-ECA1-3602-72149EDE0A35}"/>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B22FF677-7330-F110-E8C4-FAE166EBDE03}"/>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507085F6-B6AB-BAB5-20D8-B8D77658C990}"/>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22072898-026F-B905-3F09-F0C8CEB2410B}"/>
              </a:ext>
            </a:extLst>
          </p:cNvPr>
          <p:cNvGraphicFramePr>
            <a:graphicFrameLocks/>
          </p:cNvGraphicFramePr>
          <p:nvPr/>
        </p:nvGraphicFramePr>
        <p:xfrm>
          <a:off x="2613976" y="2964741"/>
          <a:ext cx="5670000" cy="1764000"/>
        </p:xfrm>
        <a:graphic>
          <a:graphicData uri="http://schemas.openxmlformats.org/drawingml/2006/chart">
            <c:chart xmlns:c="http://schemas.openxmlformats.org/drawingml/2006/chart" xmlns:r="http://schemas.openxmlformats.org/officeDocument/2006/relationships" r:id="rId6"/>
          </a:graphicData>
        </a:graphic>
      </p:graphicFrame>
      <p:sp>
        <p:nvSpPr>
          <p:cNvPr id="7" name="TB5">
            <a:extLst>
              <a:ext uri="{FF2B5EF4-FFF2-40B4-BE49-F238E27FC236}">
                <a16:creationId xmlns:a16="http://schemas.microsoft.com/office/drawing/2014/main" id="{0C2B1F16-70EC-32A2-83A7-66CBB06F50CB}"/>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6" name="Rectangle 5">
            <a:extLst>
              <a:ext uri="{FF2B5EF4-FFF2-40B4-BE49-F238E27FC236}">
                <a16:creationId xmlns:a16="http://schemas.microsoft.com/office/drawing/2014/main" id="{6A78CA1A-5A0E-C589-A245-33A898E6AFDA}"/>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53751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6D17-0204-985D-6A70-116A6E934AE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5EE7F90C-9F97-5594-A911-ECEA7C730AEC}"/>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5EE7F90C-9F97-5594-A911-ECEA7C730AEC}"/>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B7BAB919-494E-1FE9-8FAB-124952B63D9B}"/>
              </a:ext>
            </a:extLst>
          </p:cNvPr>
          <p:cNvGraphicFramePr>
            <a:graphicFrameLocks/>
          </p:cNvGraphicFramePr>
          <p:nvPr/>
        </p:nvGraphicFramePr>
        <p:xfrm>
          <a:off x="2613976" y="1216203"/>
          <a:ext cx="5670000" cy="648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F52C7AC1-8697-839F-DDBE-520E2492333E}"/>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E91ED5B3-5363-68B2-F5F4-F3F50DFC317C}"/>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B446F02A-0905-5583-CE9A-E1FF13CAA44D}"/>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11</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B7277368-DF74-3D42-6230-C2AF1CBE38AC}"/>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56DE4AE1-DA46-77B8-EB09-68968217E090}"/>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42834856-5381-8675-D655-3D3476335BF5}"/>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38870FA4-D10C-11E0-34A5-F90193507D0F}"/>
              </a:ext>
            </a:extLst>
          </p:cNvPr>
          <p:cNvGraphicFramePr>
            <a:graphicFrameLocks/>
          </p:cNvGraphicFramePr>
          <p:nvPr/>
        </p:nvGraphicFramePr>
        <p:xfrm>
          <a:off x="2613976" y="3982633"/>
          <a:ext cx="5670000" cy="6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CF1845FA-3F71-BC20-C13F-4249C341E377}"/>
              </a:ext>
            </a:extLst>
          </p:cNvPr>
          <p:cNvGraphicFramePr>
            <a:graphicFrameLocks/>
          </p:cNvGraphicFramePr>
          <p:nvPr/>
        </p:nvGraphicFramePr>
        <p:xfrm>
          <a:off x="2613976" y="1907811"/>
          <a:ext cx="5670000" cy="6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2">
            <a:extLst>
              <a:ext uri="{FF2B5EF4-FFF2-40B4-BE49-F238E27FC236}">
                <a16:creationId xmlns:a16="http://schemas.microsoft.com/office/drawing/2014/main" id="{01429D0A-90BF-AF27-012B-06F829A1D74D}"/>
              </a:ext>
            </a:extLst>
          </p:cNvPr>
          <p:cNvGraphicFramePr>
            <a:graphicFrameLocks/>
          </p:cNvGraphicFramePr>
          <p:nvPr/>
        </p:nvGraphicFramePr>
        <p:xfrm>
          <a:off x="2613976" y="2599419"/>
          <a:ext cx="5670000" cy="648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2">
            <a:extLst>
              <a:ext uri="{FF2B5EF4-FFF2-40B4-BE49-F238E27FC236}">
                <a16:creationId xmlns:a16="http://schemas.microsoft.com/office/drawing/2014/main" id="{CF817484-4FCA-AF97-0A69-83C1EA8D202C}"/>
              </a:ext>
            </a:extLst>
          </p:cNvPr>
          <p:cNvGraphicFramePr>
            <a:graphicFrameLocks/>
          </p:cNvGraphicFramePr>
          <p:nvPr/>
        </p:nvGraphicFramePr>
        <p:xfrm>
          <a:off x="2613976" y="3291027"/>
          <a:ext cx="5670000" cy="648000"/>
        </p:xfrm>
        <a:graphic>
          <a:graphicData uri="http://schemas.openxmlformats.org/drawingml/2006/chart">
            <c:chart xmlns:c="http://schemas.openxmlformats.org/drawingml/2006/chart" xmlns:r="http://schemas.openxmlformats.org/officeDocument/2006/relationships" r:id="rId9"/>
          </a:graphicData>
        </a:graphic>
      </p:graphicFrame>
      <p:sp>
        <p:nvSpPr>
          <p:cNvPr id="6" name="TB5">
            <a:extLst>
              <a:ext uri="{FF2B5EF4-FFF2-40B4-BE49-F238E27FC236}">
                <a16:creationId xmlns:a16="http://schemas.microsoft.com/office/drawing/2014/main" id="{15CF8251-A22B-2890-F475-CA5CC39C5F93}"/>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E90C0D9F-74CB-3EDE-F4EF-ED685F0934DB}"/>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285109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2BB6-6314-F87E-F71B-5A3B40BA754C}"/>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9F83F2E-4496-57D3-A6AF-63FBD977DAB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09F83F2E-4496-57D3-A6AF-63FBD977DAB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CA68FF62-0B71-52B1-FDB7-24841EC476B1}"/>
              </a:ext>
            </a:extLst>
          </p:cNvPr>
          <p:cNvGraphicFramePr>
            <a:graphicFrameLocks/>
          </p:cNvGraphicFramePr>
          <p:nvPr/>
        </p:nvGraphicFramePr>
        <p:xfrm>
          <a:off x="2613976" y="1131888"/>
          <a:ext cx="5670000" cy="1764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1B949444-4C43-8678-1EB0-79BC29A5DC0D}"/>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39308DA1-F287-5B81-7ABF-B17068836394}"/>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E7D61BF2-525A-209D-9419-FE1ED0E98338}"/>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12</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1FC37CA7-551A-ECA1-3602-72149EDE0A35}"/>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B22FF677-7330-F110-E8C4-FAE166EBDE03}"/>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507085F6-B6AB-BAB5-20D8-B8D77658C990}"/>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22072898-026F-B905-3F09-F0C8CEB2410B}"/>
              </a:ext>
            </a:extLst>
          </p:cNvPr>
          <p:cNvGraphicFramePr>
            <a:graphicFrameLocks/>
          </p:cNvGraphicFramePr>
          <p:nvPr/>
        </p:nvGraphicFramePr>
        <p:xfrm>
          <a:off x="2613976" y="2964741"/>
          <a:ext cx="5670000" cy="1764000"/>
        </p:xfrm>
        <a:graphic>
          <a:graphicData uri="http://schemas.openxmlformats.org/drawingml/2006/chart">
            <c:chart xmlns:c="http://schemas.openxmlformats.org/drawingml/2006/chart" xmlns:r="http://schemas.openxmlformats.org/officeDocument/2006/relationships" r:id="rId6"/>
          </a:graphicData>
        </a:graphic>
      </p:graphicFrame>
      <p:sp>
        <p:nvSpPr>
          <p:cNvPr id="7" name="TB5">
            <a:extLst>
              <a:ext uri="{FF2B5EF4-FFF2-40B4-BE49-F238E27FC236}">
                <a16:creationId xmlns:a16="http://schemas.microsoft.com/office/drawing/2014/main" id="{0C2B1F16-70EC-32A2-83A7-66CBB06F50CB}"/>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6" name="Rectangle 5">
            <a:extLst>
              <a:ext uri="{FF2B5EF4-FFF2-40B4-BE49-F238E27FC236}">
                <a16:creationId xmlns:a16="http://schemas.microsoft.com/office/drawing/2014/main" id="{6A78CA1A-5A0E-C589-A245-33A898E6AFDA}"/>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3670899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82CF3-07C3-5811-DF5C-0ADE57B497D5}"/>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B895F6A-DA37-0273-2F5A-56592CFB476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1B895F6A-DA37-0273-2F5A-56592CFB476D}"/>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9914753B-F47F-F88C-4CD7-4E3A13DBBE14}"/>
              </a:ext>
            </a:extLst>
          </p:cNvPr>
          <p:cNvGraphicFramePr>
            <a:graphicFrameLocks/>
          </p:cNvGraphicFramePr>
          <p:nvPr/>
        </p:nvGraphicFramePr>
        <p:xfrm>
          <a:off x="2613976" y="1138659"/>
          <a:ext cx="5670000" cy="864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5AC3BDDE-DD90-6AE6-C90C-92067C67F6EA}"/>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88D7FFA9-1033-416E-3BF9-C48C853C07F2}"/>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574EE7FD-17DE-A000-51DD-64583C30B8C9}"/>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13</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57414DB4-DCD8-2D94-712C-A3B45ED42A7A}"/>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F7BF4142-66D5-995D-7503-B6FC84F386AE}"/>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3C1316BD-FE91-E579-52A7-C5FDE93AAC73}"/>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A4B620F4-BBD5-FCB3-29E3-E1ED002B7C91}"/>
              </a:ext>
            </a:extLst>
          </p:cNvPr>
          <p:cNvGraphicFramePr>
            <a:graphicFrameLocks/>
          </p:cNvGraphicFramePr>
          <p:nvPr/>
        </p:nvGraphicFramePr>
        <p:xfrm>
          <a:off x="2613976" y="3867441"/>
          <a:ext cx="5670000" cy="864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F14B6BD0-7315-D79B-18E4-3D47E1B155EA}"/>
              </a:ext>
            </a:extLst>
          </p:cNvPr>
          <p:cNvGraphicFramePr>
            <a:graphicFrameLocks/>
          </p:cNvGraphicFramePr>
          <p:nvPr/>
        </p:nvGraphicFramePr>
        <p:xfrm>
          <a:off x="2613976" y="2036124"/>
          <a:ext cx="5670000" cy="864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2">
            <a:extLst>
              <a:ext uri="{FF2B5EF4-FFF2-40B4-BE49-F238E27FC236}">
                <a16:creationId xmlns:a16="http://schemas.microsoft.com/office/drawing/2014/main" id="{1BB21720-BC0A-A236-BC8E-7E4307EEBC3A}"/>
              </a:ext>
            </a:extLst>
          </p:cNvPr>
          <p:cNvGraphicFramePr>
            <a:graphicFrameLocks/>
          </p:cNvGraphicFramePr>
          <p:nvPr/>
        </p:nvGraphicFramePr>
        <p:xfrm>
          <a:off x="2613976" y="2965200"/>
          <a:ext cx="5670000" cy="864000"/>
        </p:xfrm>
        <a:graphic>
          <a:graphicData uri="http://schemas.openxmlformats.org/drawingml/2006/chart">
            <c:chart xmlns:c="http://schemas.openxmlformats.org/drawingml/2006/chart" xmlns:r="http://schemas.openxmlformats.org/officeDocument/2006/relationships" r:id="rId8"/>
          </a:graphicData>
        </a:graphic>
      </p:graphicFrame>
      <p:sp>
        <p:nvSpPr>
          <p:cNvPr id="6" name="TB5">
            <a:extLst>
              <a:ext uri="{FF2B5EF4-FFF2-40B4-BE49-F238E27FC236}">
                <a16:creationId xmlns:a16="http://schemas.microsoft.com/office/drawing/2014/main" id="{E44A4C24-11DD-281D-7E19-00ADE7FC6104}"/>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2107743F-5EFF-6D55-C964-C348A21CF3F7}"/>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220480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2BB6-6314-F87E-F71B-5A3B40BA754C}"/>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9F83F2E-4496-57D3-A6AF-63FBD977DAB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09F83F2E-4496-57D3-A6AF-63FBD977DAB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CA68FF62-0B71-52B1-FDB7-24841EC476B1}"/>
              </a:ext>
            </a:extLst>
          </p:cNvPr>
          <p:cNvGraphicFramePr>
            <a:graphicFrameLocks/>
          </p:cNvGraphicFramePr>
          <p:nvPr/>
        </p:nvGraphicFramePr>
        <p:xfrm>
          <a:off x="2613976" y="1131888"/>
          <a:ext cx="5670000" cy="1764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1B949444-4C43-8678-1EB0-79BC29A5DC0D}"/>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39308DA1-F287-5B81-7ABF-B17068836394}"/>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E7D61BF2-525A-209D-9419-FE1ED0E98338}"/>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14</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1FC37CA7-551A-ECA1-3602-72149EDE0A35}"/>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B22FF677-7330-F110-E8C4-FAE166EBDE03}"/>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507085F6-B6AB-BAB5-20D8-B8D77658C990}"/>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22072898-026F-B905-3F09-F0C8CEB2410B}"/>
              </a:ext>
            </a:extLst>
          </p:cNvPr>
          <p:cNvGraphicFramePr>
            <a:graphicFrameLocks/>
          </p:cNvGraphicFramePr>
          <p:nvPr/>
        </p:nvGraphicFramePr>
        <p:xfrm>
          <a:off x="2613976" y="2964741"/>
          <a:ext cx="5670000" cy="1764000"/>
        </p:xfrm>
        <a:graphic>
          <a:graphicData uri="http://schemas.openxmlformats.org/drawingml/2006/chart">
            <c:chart xmlns:c="http://schemas.openxmlformats.org/drawingml/2006/chart" xmlns:r="http://schemas.openxmlformats.org/officeDocument/2006/relationships" r:id="rId6"/>
          </a:graphicData>
        </a:graphic>
      </p:graphicFrame>
      <p:sp>
        <p:nvSpPr>
          <p:cNvPr id="7" name="TB5">
            <a:extLst>
              <a:ext uri="{FF2B5EF4-FFF2-40B4-BE49-F238E27FC236}">
                <a16:creationId xmlns:a16="http://schemas.microsoft.com/office/drawing/2014/main" id="{0C2B1F16-70EC-32A2-83A7-66CBB06F50CB}"/>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6" name="Rectangle 5">
            <a:extLst>
              <a:ext uri="{FF2B5EF4-FFF2-40B4-BE49-F238E27FC236}">
                <a16:creationId xmlns:a16="http://schemas.microsoft.com/office/drawing/2014/main" id="{6A78CA1A-5A0E-C589-A245-33A898E6AFDA}"/>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2013759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15</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4211888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16</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523459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17</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4045112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18</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3904145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19</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2607411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2BB6-6314-F87E-F71B-5A3B40BA754C}"/>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9F83F2E-4496-57D3-A6AF-63FBD977DAB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09F83F2E-4496-57D3-A6AF-63FBD977DAB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CA68FF62-0B71-52B1-FDB7-24841EC476B1}"/>
              </a:ext>
            </a:extLst>
          </p:cNvPr>
          <p:cNvGraphicFramePr>
            <a:graphicFrameLocks/>
          </p:cNvGraphicFramePr>
          <p:nvPr/>
        </p:nvGraphicFramePr>
        <p:xfrm>
          <a:off x="2613976" y="1131888"/>
          <a:ext cx="5670000" cy="1764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1B949444-4C43-8678-1EB0-79BC29A5DC0D}"/>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39308DA1-F287-5B81-7ABF-B17068836394}"/>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E7D61BF2-525A-209D-9419-FE1ED0E98338}"/>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2</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1FC37CA7-551A-ECA1-3602-72149EDE0A35}"/>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B22FF677-7330-F110-E8C4-FAE166EBDE03}"/>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507085F6-B6AB-BAB5-20D8-B8D77658C990}"/>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22072898-026F-B905-3F09-F0C8CEB2410B}"/>
              </a:ext>
            </a:extLst>
          </p:cNvPr>
          <p:cNvGraphicFramePr>
            <a:graphicFrameLocks/>
          </p:cNvGraphicFramePr>
          <p:nvPr/>
        </p:nvGraphicFramePr>
        <p:xfrm>
          <a:off x="2613976" y="2964741"/>
          <a:ext cx="5670000" cy="1764000"/>
        </p:xfrm>
        <a:graphic>
          <a:graphicData uri="http://schemas.openxmlformats.org/drawingml/2006/chart">
            <c:chart xmlns:c="http://schemas.openxmlformats.org/drawingml/2006/chart" xmlns:r="http://schemas.openxmlformats.org/officeDocument/2006/relationships" r:id="rId6"/>
          </a:graphicData>
        </a:graphic>
      </p:graphicFrame>
      <p:sp>
        <p:nvSpPr>
          <p:cNvPr id="7" name="TB5">
            <a:extLst>
              <a:ext uri="{FF2B5EF4-FFF2-40B4-BE49-F238E27FC236}">
                <a16:creationId xmlns:a16="http://schemas.microsoft.com/office/drawing/2014/main" id="{0C2B1F16-70EC-32A2-83A7-66CBB06F50CB}"/>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6" name="Rectangle 5">
            <a:extLst>
              <a:ext uri="{FF2B5EF4-FFF2-40B4-BE49-F238E27FC236}">
                <a16:creationId xmlns:a16="http://schemas.microsoft.com/office/drawing/2014/main" id="{6A78CA1A-5A0E-C589-A245-33A898E6AFDA}"/>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636910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20</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3976395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21</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3988174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22</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3719009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23</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1157456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24</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169729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25</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2778061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26</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616509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27</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extLst>
      <p:ext uri="{BB962C8B-B14F-4D97-AF65-F5344CB8AC3E}">
        <p14:creationId xmlns:p14="http://schemas.microsoft.com/office/powerpoint/2010/main" val="2489565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28</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nvPr>
        </p:nvGraphicFramePr>
        <p:xfrm>
          <a:off x="532309" y="1122649"/>
          <a:ext cx="6845570" cy="3625385"/>
        </p:xfrm>
        <a:graphic>
          <a:graphicData uri="http://schemas.openxmlformats.org/drawingml/2006/table">
            <a:tbl>
              <a:tblPr firstRow="1" bandRow="1">
                <a:tableStyleId>{5C22544A-7EE6-4342-B048-85BDC9FD1C3A}</a:tableStyleId>
              </a:tblPr>
              <a:tblGrid>
                <a:gridCol w="2462624">
                  <a:extLst>
                    <a:ext uri="{9D8B030D-6E8A-4147-A177-3AD203B41FA5}">
                      <a16:colId xmlns:a16="http://schemas.microsoft.com/office/drawing/2014/main" val="721526330"/>
                    </a:ext>
                  </a:extLst>
                </a:gridCol>
                <a:gridCol w="2191473">
                  <a:extLst>
                    <a:ext uri="{9D8B030D-6E8A-4147-A177-3AD203B41FA5}">
                      <a16:colId xmlns:a16="http://schemas.microsoft.com/office/drawing/2014/main" val="1048155142"/>
                    </a:ext>
                  </a:extLst>
                </a:gridCol>
                <a:gridCol w="2191473">
                  <a:extLst>
                    <a:ext uri="{9D8B030D-6E8A-4147-A177-3AD203B41FA5}">
                      <a16:colId xmlns:a16="http://schemas.microsoft.com/office/drawing/2014/main" val="2226225783"/>
                    </a:ext>
                  </a:extLst>
                </a:gridCol>
              </a:tblGrid>
              <a:tr h="443118">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9297">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nvGraphicFramePr>
        <p:xfrm>
          <a:off x="2991173" y="1571347"/>
          <a:ext cx="2197734" cy="314904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CF549649-9D07-45BA-9997-BE52ED385C34}"/>
              </a:ext>
            </a:extLst>
          </p:cNvPr>
          <p:cNvGraphicFramePr>
            <a:graphicFrameLocks/>
          </p:cNvGraphicFramePr>
          <p:nvPr/>
        </p:nvGraphicFramePr>
        <p:xfrm>
          <a:off x="5188907" y="1569997"/>
          <a:ext cx="2188972" cy="316234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27134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29</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nvPr>
        </p:nvGraphicFramePr>
        <p:xfrm>
          <a:off x="555748" y="1131889"/>
          <a:ext cx="4815292" cy="3602219"/>
        </p:xfrm>
        <a:graphic>
          <a:graphicData uri="http://schemas.openxmlformats.org/drawingml/2006/table">
            <a:tbl>
              <a:tblPr firstRow="1" bandRow="1">
                <a:tableStyleId>{5C22544A-7EE6-4342-B048-85BDC9FD1C3A}</a:tableStyleId>
              </a:tblPr>
              <a:tblGrid>
                <a:gridCol w="2598378">
                  <a:extLst>
                    <a:ext uri="{9D8B030D-6E8A-4147-A177-3AD203B41FA5}">
                      <a16:colId xmlns:a16="http://schemas.microsoft.com/office/drawing/2014/main" val="721526330"/>
                    </a:ext>
                  </a:extLst>
                </a:gridCol>
                <a:gridCol w="2216914">
                  <a:extLst>
                    <a:ext uri="{9D8B030D-6E8A-4147-A177-3AD203B41FA5}">
                      <a16:colId xmlns:a16="http://schemas.microsoft.com/office/drawing/2014/main" val="1048155142"/>
                    </a:ext>
                  </a:extLst>
                </a:gridCol>
              </a:tblGrid>
              <a:tr h="357747">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94952">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nvGraphicFramePr>
        <p:xfrm>
          <a:off x="3160011" y="1491890"/>
          <a:ext cx="2171406" cy="32925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368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EF096-E173-1BA7-8DC9-69A1442AE91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2EA182B-985A-BB7D-BF73-024D1B7372B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92EA182B-985A-BB7D-BF73-024D1B7372B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8015216F-72DE-456D-3D09-7592EB7A546B}"/>
              </a:ext>
            </a:extLst>
          </p:cNvPr>
          <p:cNvGraphicFramePr>
            <a:graphicFrameLocks/>
          </p:cNvGraphicFramePr>
          <p:nvPr/>
        </p:nvGraphicFramePr>
        <p:xfrm>
          <a:off x="2613976" y="1213071"/>
          <a:ext cx="5670000" cy="540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67721FBF-FF99-E06A-E66E-994722374D76}"/>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4DE259E2-C575-EAF4-7B02-9A15458BAEE8}"/>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92FB4861-7A99-0785-B82E-6E7E8F01AB29}"/>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3</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B9B9D355-5C5C-AFF2-D226-2593688D2437}"/>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E66AD994-E5BA-3D98-175C-B080DA6E23DC}"/>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3F96D38B-BD29-7E94-EA03-FCEFB61265F0}"/>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EA8B621A-0F22-86B1-AE7F-58EC52EF9AB3}"/>
              </a:ext>
            </a:extLst>
          </p:cNvPr>
          <p:cNvGraphicFramePr>
            <a:graphicFrameLocks/>
          </p:cNvGraphicFramePr>
          <p:nvPr/>
        </p:nvGraphicFramePr>
        <p:xfrm>
          <a:off x="2613976" y="3562575"/>
          <a:ext cx="5670000" cy="5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F71215E8-DB23-04DC-6CB0-EDBA624D57AD}"/>
              </a:ext>
            </a:extLst>
          </p:cNvPr>
          <p:cNvGraphicFramePr>
            <a:graphicFrameLocks/>
          </p:cNvGraphicFramePr>
          <p:nvPr/>
        </p:nvGraphicFramePr>
        <p:xfrm>
          <a:off x="2613976" y="1800447"/>
          <a:ext cx="5670000" cy="54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2">
            <a:extLst>
              <a:ext uri="{FF2B5EF4-FFF2-40B4-BE49-F238E27FC236}">
                <a16:creationId xmlns:a16="http://schemas.microsoft.com/office/drawing/2014/main" id="{F14B92C8-FABC-96D7-402C-3D76413E8235}"/>
              </a:ext>
            </a:extLst>
          </p:cNvPr>
          <p:cNvGraphicFramePr>
            <a:graphicFrameLocks/>
          </p:cNvGraphicFramePr>
          <p:nvPr/>
        </p:nvGraphicFramePr>
        <p:xfrm>
          <a:off x="2613976" y="2387823"/>
          <a:ext cx="5670000" cy="540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2">
            <a:extLst>
              <a:ext uri="{FF2B5EF4-FFF2-40B4-BE49-F238E27FC236}">
                <a16:creationId xmlns:a16="http://schemas.microsoft.com/office/drawing/2014/main" id="{DE81377D-373D-961E-584B-D8FD56569DAD}"/>
              </a:ext>
            </a:extLst>
          </p:cNvPr>
          <p:cNvGraphicFramePr>
            <a:graphicFrameLocks/>
          </p:cNvGraphicFramePr>
          <p:nvPr/>
        </p:nvGraphicFramePr>
        <p:xfrm>
          <a:off x="2613976" y="2975199"/>
          <a:ext cx="5670000" cy="540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3">
            <a:extLst>
              <a:ext uri="{FF2B5EF4-FFF2-40B4-BE49-F238E27FC236}">
                <a16:creationId xmlns:a16="http://schemas.microsoft.com/office/drawing/2014/main" id="{3303C260-9158-806D-F80E-9273B1B43206}"/>
              </a:ext>
            </a:extLst>
          </p:cNvPr>
          <p:cNvGraphicFramePr>
            <a:graphicFrameLocks/>
          </p:cNvGraphicFramePr>
          <p:nvPr/>
        </p:nvGraphicFramePr>
        <p:xfrm>
          <a:off x="2613976" y="4102575"/>
          <a:ext cx="5670000" cy="540000"/>
        </p:xfrm>
        <a:graphic>
          <a:graphicData uri="http://schemas.openxmlformats.org/drawingml/2006/chart">
            <c:chart xmlns:c="http://schemas.openxmlformats.org/drawingml/2006/chart" xmlns:r="http://schemas.openxmlformats.org/officeDocument/2006/relationships" r:id="rId10"/>
          </a:graphicData>
        </a:graphic>
      </p:graphicFrame>
      <p:sp>
        <p:nvSpPr>
          <p:cNvPr id="6" name="TB5">
            <a:extLst>
              <a:ext uri="{FF2B5EF4-FFF2-40B4-BE49-F238E27FC236}">
                <a16:creationId xmlns:a16="http://schemas.microsoft.com/office/drawing/2014/main" id="{756A32C0-AC88-C935-C31D-0AF7B36153E6}"/>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F1D00EDB-C7CC-C51A-DFF8-01D9B265571B}"/>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3998354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56EE6-6844-ADAE-D65B-BF65FDBCFDB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FE6C61A5-BB67-3CFF-AAEC-C5B407F9BE5B}"/>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FE6C61A5-BB67-3CFF-AAEC-C5B407F9BE5B}"/>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AEBFE409-24F6-E620-8F78-658465BFA7B2}"/>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B08FA977-1FBB-139B-293F-73C765ADA995}"/>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5C676BB0-ED51-B04B-985F-82A92E9E2BB1}"/>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30</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7F278F65-FEED-2AEE-8E61-4B3F22169F16}"/>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8D16457D-A9FA-23F9-1F69-C570C36971F0}"/>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8D8FB705-3681-77A6-1D5A-00F0A2EE9240}"/>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ABB0CE06-6E20-098E-E05C-ADD5CB0C7479}"/>
              </a:ext>
            </a:extLst>
          </p:cNvPr>
          <p:cNvGraphicFramePr>
            <a:graphicFrameLocks noGrp="1"/>
          </p:cNvGraphicFramePr>
          <p:nvPr>
            <p:ph idx="4294967295"/>
          </p:nvPr>
        </p:nvGraphicFramePr>
        <p:xfrm>
          <a:off x="551579" y="1131888"/>
          <a:ext cx="8078679" cy="3600453"/>
        </p:xfrm>
        <a:graphic>
          <a:graphicData uri="http://schemas.openxmlformats.org/drawingml/2006/table">
            <a:tbl>
              <a:tblPr firstRow="1" bandRow="1">
                <a:tableStyleId>{5C22544A-7EE6-4342-B048-85BDC9FD1C3A}</a:tableStyleId>
              </a:tblPr>
              <a:tblGrid>
                <a:gridCol w="1165347">
                  <a:extLst>
                    <a:ext uri="{9D8B030D-6E8A-4147-A177-3AD203B41FA5}">
                      <a16:colId xmlns:a16="http://schemas.microsoft.com/office/drawing/2014/main" val="721526330"/>
                    </a:ext>
                  </a:extLst>
                </a:gridCol>
                <a:gridCol w="1152222">
                  <a:extLst>
                    <a:ext uri="{9D8B030D-6E8A-4147-A177-3AD203B41FA5}">
                      <a16:colId xmlns:a16="http://schemas.microsoft.com/office/drawing/2014/main" val="1048155142"/>
                    </a:ext>
                  </a:extLst>
                </a:gridCol>
                <a:gridCol w="1152222">
                  <a:extLst>
                    <a:ext uri="{9D8B030D-6E8A-4147-A177-3AD203B41FA5}">
                      <a16:colId xmlns:a16="http://schemas.microsoft.com/office/drawing/2014/main" val="2226225783"/>
                    </a:ext>
                  </a:extLst>
                </a:gridCol>
                <a:gridCol w="1152222">
                  <a:extLst>
                    <a:ext uri="{9D8B030D-6E8A-4147-A177-3AD203B41FA5}">
                      <a16:colId xmlns:a16="http://schemas.microsoft.com/office/drawing/2014/main" val="2541288816"/>
                    </a:ext>
                  </a:extLst>
                </a:gridCol>
                <a:gridCol w="1152222">
                  <a:extLst>
                    <a:ext uri="{9D8B030D-6E8A-4147-A177-3AD203B41FA5}">
                      <a16:colId xmlns:a16="http://schemas.microsoft.com/office/drawing/2014/main" val="1505432836"/>
                    </a:ext>
                  </a:extLst>
                </a:gridCol>
                <a:gridCol w="1152222">
                  <a:extLst>
                    <a:ext uri="{9D8B030D-6E8A-4147-A177-3AD203B41FA5}">
                      <a16:colId xmlns:a16="http://schemas.microsoft.com/office/drawing/2014/main" val="4255120039"/>
                    </a:ext>
                  </a:extLst>
                </a:gridCol>
                <a:gridCol w="1152222">
                  <a:extLst>
                    <a:ext uri="{9D8B030D-6E8A-4147-A177-3AD203B41FA5}">
                      <a16:colId xmlns:a16="http://schemas.microsoft.com/office/drawing/2014/main" val="211537028"/>
                    </a:ext>
                  </a:extLst>
                </a:gridCol>
              </a:tblGrid>
              <a:tr h="700892">
                <a:tc>
                  <a:txBody>
                    <a:bodyPr/>
                    <a:lstStyle/>
                    <a:p>
                      <a:endParaRPr lang="en-US" sz="1200" b="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40Gx 4</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61614">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34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07EDBFD3-E8FE-CBD3-A252-05851805E6D6}"/>
              </a:ext>
            </a:extLst>
          </p:cNvPr>
          <p:cNvGraphicFramePr>
            <a:graphicFrameLocks/>
          </p:cNvGraphicFramePr>
          <p:nvPr/>
        </p:nvGraphicFramePr>
        <p:xfrm>
          <a:off x="1707745" y="1823155"/>
          <a:ext cx="1165006" cy="290918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C2">
            <a:extLst>
              <a:ext uri="{FF2B5EF4-FFF2-40B4-BE49-F238E27FC236}">
                <a16:creationId xmlns:a16="http://schemas.microsoft.com/office/drawing/2014/main" id="{6F740B06-9F4F-D345-1D64-30FF16B95D9B}"/>
              </a:ext>
            </a:extLst>
          </p:cNvPr>
          <p:cNvGraphicFramePr>
            <a:graphicFrameLocks/>
          </p:cNvGraphicFramePr>
          <p:nvPr/>
        </p:nvGraphicFramePr>
        <p:xfrm>
          <a:off x="2872752" y="1823154"/>
          <a:ext cx="1149859" cy="290595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3">
            <a:extLst>
              <a:ext uri="{FF2B5EF4-FFF2-40B4-BE49-F238E27FC236}">
                <a16:creationId xmlns:a16="http://schemas.microsoft.com/office/drawing/2014/main" id="{ED3A6695-EC0F-F473-E6DB-934459090868}"/>
              </a:ext>
            </a:extLst>
          </p:cNvPr>
          <p:cNvGraphicFramePr>
            <a:graphicFrameLocks/>
          </p:cNvGraphicFramePr>
          <p:nvPr/>
        </p:nvGraphicFramePr>
        <p:xfrm>
          <a:off x="4032354" y="1836919"/>
          <a:ext cx="1134479" cy="289718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3">
            <a:extLst>
              <a:ext uri="{FF2B5EF4-FFF2-40B4-BE49-F238E27FC236}">
                <a16:creationId xmlns:a16="http://schemas.microsoft.com/office/drawing/2014/main" id="{7005277E-EC31-BCAE-DD2C-8C26DA3F1564}"/>
              </a:ext>
            </a:extLst>
          </p:cNvPr>
          <p:cNvGraphicFramePr>
            <a:graphicFrameLocks/>
          </p:cNvGraphicFramePr>
          <p:nvPr/>
        </p:nvGraphicFramePr>
        <p:xfrm>
          <a:off x="5166834" y="1840100"/>
          <a:ext cx="1159601" cy="288591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 name="C3">
            <a:extLst>
              <a:ext uri="{FF2B5EF4-FFF2-40B4-BE49-F238E27FC236}">
                <a16:creationId xmlns:a16="http://schemas.microsoft.com/office/drawing/2014/main" id="{F98846D9-F4D9-93C9-8EDD-D5EBFF7D3C2B}"/>
              </a:ext>
            </a:extLst>
          </p:cNvPr>
          <p:cNvGraphicFramePr>
            <a:graphicFrameLocks/>
          </p:cNvGraphicFramePr>
          <p:nvPr/>
        </p:nvGraphicFramePr>
        <p:xfrm>
          <a:off x="6336178" y="1840101"/>
          <a:ext cx="1134478" cy="2905956"/>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3">
            <a:extLst>
              <a:ext uri="{FF2B5EF4-FFF2-40B4-BE49-F238E27FC236}">
                <a16:creationId xmlns:a16="http://schemas.microsoft.com/office/drawing/2014/main" id="{1393AEEC-26E6-89D7-B052-0EF4E5565357}"/>
              </a:ext>
            </a:extLst>
          </p:cNvPr>
          <p:cNvGraphicFramePr>
            <a:graphicFrameLocks/>
          </p:cNvGraphicFramePr>
          <p:nvPr/>
        </p:nvGraphicFramePr>
        <p:xfrm>
          <a:off x="7470656" y="1840101"/>
          <a:ext cx="1169343" cy="289224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37183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31</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nvPr>
        </p:nvGraphicFramePr>
        <p:xfrm>
          <a:off x="532309" y="1122649"/>
          <a:ext cx="6845570" cy="3625385"/>
        </p:xfrm>
        <a:graphic>
          <a:graphicData uri="http://schemas.openxmlformats.org/drawingml/2006/table">
            <a:tbl>
              <a:tblPr firstRow="1" bandRow="1">
                <a:tableStyleId>{5C22544A-7EE6-4342-B048-85BDC9FD1C3A}</a:tableStyleId>
              </a:tblPr>
              <a:tblGrid>
                <a:gridCol w="2462624">
                  <a:extLst>
                    <a:ext uri="{9D8B030D-6E8A-4147-A177-3AD203B41FA5}">
                      <a16:colId xmlns:a16="http://schemas.microsoft.com/office/drawing/2014/main" val="721526330"/>
                    </a:ext>
                  </a:extLst>
                </a:gridCol>
                <a:gridCol w="2191473">
                  <a:extLst>
                    <a:ext uri="{9D8B030D-6E8A-4147-A177-3AD203B41FA5}">
                      <a16:colId xmlns:a16="http://schemas.microsoft.com/office/drawing/2014/main" val="1048155142"/>
                    </a:ext>
                  </a:extLst>
                </a:gridCol>
                <a:gridCol w="2191473">
                  <a:extLst>
                    <a:ext uri="{9D8B030D-6E8A-4147-A177-3AD203B41FA5}">
                      <a16:colId xmlns:a16="http://schemas.microsoft.com/office/drawing/2014/main" val="2226225783"/>
                    </a:ext>
                  </a:extLst>
                </a:gridCol>
              </a:tblGrid>
              <a:tr h="443118">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9297">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nvGraphicFramePr>
        <p:xfrm>
          <a:off x="2991173" y="1571347"/>
          <a:ext cx="2197734" cy="314904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CF549649-9D07-45BA-9997-BE52ED385C34}"/>
              </a:ext>
            </a:extLst>
          </p:cNvPr>
          <p:cNvGraphicFramePr>
            <a:graphicFrameLocks/>
          </p:cNvGraphicFramePr>
          <p:nvPr/>
        </p:nvGraphicFramePr>
        <p:xfrm>
          <a:off x="5188907" y="1569997"/>
          <a:ext cx="2188972" cy="316234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45392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32</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nvPr>
        </p:nvGraphicFramePr>
        <p:xfrm>
          <a:off x="549286" y="1136016"/>
          <a:ext cx="7550114" cy="3658181"/>
        </p:xfrm>
        <a:graphic>
          <a:graphicData uri="http://schemas.openxmlformats.org/drawingml/2006/table">
            <a:tbl>
              <a:tblPr firstRow="1" bandRow="1">
                <a:tableStyleId>{5C22544A-7EE6-4342-B048-85BDC9FD1C3A}</a:tableStyleId>
              </a:tblPr>
              <a:tblGrid>
                <a:gridCol w="1629646">
                  <a:extLst>
                    <a:ext uri="{9D8B030D-6E8A-4147-A177-3AD203B41FA5}">
                      <a16:colId xmlns:a16="http://schemas.microsoft.com/office/drawing/2014/main" val="721526330"/>
                    </a:ext>
                  </a:extLst>
                </a:gridCol>
                <a:gridCol w="1480117">
                  <a:extLst>
                    <a:ext uri="{9D8B030D-6E8A-4147-A177-3AD203B41FA5}">
                      <a16:colId xmlns:a16="http://schemas.microsoft.com/office/drawing/2014/main" val="1048155142"/>
                    </a:ext>
                  </a:extLst>
                </a:gridCol>
                <a:gridCol w="1480117">
                  <a:extLst>
                    <a:ext uri="{9D8B030D-6E8A-4147-A177-3AD203B41FA5}">
                      <a16:colId xmlns:a16="http://schemas.microsoft.com/office/drawing/2014/main" val="2226225783"/>
                    </a:ext>
                  </a:extLst>
                </a:gridCol>
                <a:gridCol w="1480117">
                  <a:extLst>
                    <a:ext uri="{9D8B030D-6E8A-4147-A177-3AD203B41FA5}">
                      <a16:colId xmlns:a16="http://schemas.microsoft.com/office/drawing/2014/main" val="2541288816"/>
                    </a:ext>
                  </a:extLst>
                </a:gridCol>
                <a:gridCol w="1480117">
                  <a:extLst>
                    <a:ext uri="{9D8B030D-6E8A-4147-A177-3AD203B41FA5}">
                      <a16:colId xmlns:a16="http://schemas.microsoft.com/office/drawing/2014/main" val="1505432836"/>
                    </a:ext>
                  </a:extLst>
                </a:gridCol>
              </a:tblGrid>
              <a:tr h="500180">
                <a:tc>
                  <a:txBody>
                    <a:bodyPr/>
                    <a:lstStyle/>
                    <a:p>
                      <a:endParaRPr lang="en-US" sz="1200" b="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40Gx 4</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7091">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nvGraphicFramePr>
        <p:xfrm>
          <a:off x="2190609" y="1634201"/>
          <a:ext cx="1460728" cy="31786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CF549649-9D07-45BA-9997-BE52ED385C34}"/>
              </a:ext>
            </a:extLst>
          </p:cNvPr>
          <p:cNvGraphicFramePr>
            <a:graphicFrameLocks/>
          </p:cNvGraphicFramePr>
          <p:nvPr/>
        </p:nvGraphicFramePr>
        <p:xfrm>
          <a:off x="3661076" y="1633547"/>
          <a:ext cx="1474820" cy="31699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3">
            <a:extLst>
              <a:ext uri="{FF2B5EF4-FFF2-40B4-BE49-F238E27FC236}">
                <a16:creationId xmlns:a16="http://schemas.microsoft.com/office/drawing/2014/main" id="{FC0D54D0-1ACD-4937-8BF6-259AC4A57D6A}"/>
              </a:ext>
            </a:extLst>
          </p:cNvPr>
          <p:cNvGraphicFramePr>
            <a:graphicFrameLocks/>
          </p:cNvGraphicFramePr>
          <p:nvPr/>
        </p:nvGraphicFramePr>
        <p:xfrm>
          <a:off x="5145635" y="1652194"/>
          <a:ext cx="1452171" cy="315625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C3">
            <a:extLst>
              <a:ext uri="{FF2B5EF4-FFF2-40B4-BE49-F238E27FC236}">
                <a16:creationId xmlns:a16="http://schemas.microsoft.com/office/drawing/2014/main" id="{BEBEDFFE-F504-857B-0EA5-AA5211D9DC3D}"/>
              </a:ext>
            </a:extLst>
          </p:cNvPr>
          <p:cNvGraphicFramePr>
            <a:graphicFrameLocks/>
          </p:cNvGraphicFramePr>
          <p:nvPr/>
        </p:nvGraphicFramePr>
        <p:xfrm>
          <a:off x="6607545" y="1642876"/>
          <a:ext cx="1474821" cy="316996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244457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33</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nvPr>
        </p:nvGraphicFramePr>
        <p:xfrm>
          <a:off x="549286" y="1136016"/>
          <a:ext cx="7550114" cy="3658181"/>
        </p:xfrm>
        <a:graphic>
          <a:graphicData uri="http://schemas.openxmlformats.org/drawingml/2006/table">
            <a:tbl>
              <a:tblPr firstRow="1" bandRow="1">
                <a:tableStyleId>{5C22544A-7EE6-4342-B048-85BDC9FD1C3A}</a:tableStyleId>
              </a:tblPr>
              <a:tblGrid>
                <a:gridCol w="1629646">
                  <a:extLst>
                    <a:ext uri="{9D8B030D-6E8A-4147-A177-3AD203B41FA5}">
                      <a16:colId xmlns:a16="http://schemas.microsoft.com/office/drawing/2014/main" val="721526330"/>
                    </a:ext>
                  </a:extLst>
                </a:gridCol>
                <a:gridCol w="1480117">
                  <a:extLst>
                    <a:ext uri="{9D8B030D-6E8A-4147-A177-3AD203B41FA5}">
                      <a16:colId xmlns:a16="http://schemas.microsoft.com/office/drawing/2014/main" val="1048155142"/>
                    </a:ext>
                  </a:extLst>
                </a:gridCol>
                <a:gridCol w="1480117">
                  <a:extLst>
                    <a:ext uri="{9D8B030D-6E8A-4147-A177-3AD203B41FA5}">
                      <a16:colId xmlns:a16="http://schemas.microsoft.com/office/drawing/2014/main" val="2226225783"/>
                    </a:ext>
                  </a:extLst>
                </a:gridCol>
                <a:gridCol w="1480117">
                  <a:extLst>
                    <a:ext uri="{9D8B030D-6E8A-4147-A177-3AD203B41FA5}">
                      <a16:colId xmlns:a16="http://schemas.microsoft.com/office/drawing/2014/main" val="2541288816"/>
                    </a:ext>
                  </a:extLst>
                </a:gridCol>
                <a:gridCol w="1480117">
                  <a:extLst>
                    <a:ext uri="{9D8B030D-6E8A-4147-A177-3AD203B41FA5}">
                      <a16:colId xmlns:a16="http://schemas.microsoft.com/office/drawing/2014/main" val="1505432836"/>
                    </a:ext>
                  </a:extLst>
                </a:gridCol>
              </a:tblGrid>
              <a:tr h="500180">
                <a:tc>
                  <a:txBody>
                    <a:bodyPr/>
                    <a:lstStyle/>
                    <a:p>
                      <a:endParaRPr lang="en-US" sz="1200" b="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40Gx 4</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7091">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nvGraphicFramePr>
        <p:xfrm>
          <a:off x="2190609" y="1634201"/>
          <a:ext cx="1460728" cy="31786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CF549649-9D07-45BA-9997-BE52ED385C34}"/>
              </a:ext>
            </a:extLst>
          </p:cNvPr>
          <p:cNvGraphicFramePr>
            <a:graphicFrameLocks/>
          </p:cNvGraphicFramePr>
          <p:nvPr/>
        </p:nvGraphicFramePr>
        <p:xfrm>
          <a:off x="3661076" y="1633547"/>
          <a:ext cx="1474820" cy="31699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3">
            <a:extLst>
              <a:ext uri="{FF2B5EF4-FFF2-40B4-BE49-F238E27FC236}">
                <a16:creationId xmlns:a16="http://schemas.microsoft.com/office/drawing/2014/main" id="{FC0D54D0-1ACD-4937-8BF6-259AC4A57D6A}"/>
              </a:ext>
            </a:extLst>
          </p:cNvPr>
          <p:cNvGraphicFramePr>
            <a:graphicFrameLocks/>
          </p:cNvGraphicFramePr>
          <p:nvPr/>
        </p:nvGraphicFramePr>
        <p:xfrm>
          <a:off x="5145635" y="1652194"/>
          <a:ext cx="1452171" cy="315625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C3">
            <a:extLst>
              <a:ext uri="{FF2B5EF4-FFF2-40B4-BE49-F238E27FC236}">
                <a16:creationId xmlns:a16="http://schemas.microsoft.com/office/drawing/2014/main" id="{BEBEDFFE-F504-857B-0EA5-AA5211D9DC3D}"/>
              </a:ext>
            </a:extLst>
          </p:cNvPr>
          <p:cNvGraphicFramePr>
            <a:graphicFrameLocks/>
          </p:cNvGraphicFramePr>
          <p:nvPr/>
        </p:nvGraphicFramePr>
        <p:xfrm>
          <a:off x="6607545" y="1642876"/>
          <a:ext cx="1474821" cy="316996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45743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34</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nvPr>
        </p:nvGraphicFramePr>
        <p:xfrm>
          <a:off x="542822" y="1130244"/>
          <a:ext cx="7604988" cy="3613238"/>
        </p:xfrm>
        <a:graphic>
          <a:graphicData uri="http://schemas.openxmlformats.org/drawingml/2006/table">
            <a:tbl>
              <a:tblPr firstRow="1" bandRow="1">
                <a:tableStyleId>{5C22544A-7EE6-4342-B048-85BDC9FD1C3A}</a:tableStyleId>
              </a:tblPr>
              <a:tblGrid>
                <a:gridCol w="2051862">
                  <a:extLst>
                    <a:ext uri="{9D8B030D-6E8A-4147-A177-3AD203B41FA5}">
                      <a16:colId xmlns:a16="http://schemas.microsoft.com/office/drawing/2014/main" val="721526330"/>
                    </a:ext>
                  </a:extLst>
                </a:gridCol>
                <a:gridCol w="1851042">
                  <a:extLst>
                    <a:ext uri="{9D8B030D-6E8A-4147-A177-3AD203B41FA5}">
                      <a16:colId xmlns:a16="http://schemas.microsoft.com/office/drawing/2014/main" val="1048155142"/>
                    </a:ext>
                  </a:extLst>
                </a:gridCol>
                <a:gridCol w="1851042">
                  <a:extLst>
                    <a:ext uri="{9D8B030D-6E8A-4147-A177-3AD203B41FA5}">
                      <a16:colId xmlns:a16="http://schemas.microsoft.com/office/drawing/2014/main" val="2226225783"/>
                    </a:ext>
                  </a:extLst>
                </a:gridCol>
                <a:gridCol w="1851042">
                  <a:extLst>
                    <a:ext uri="{9D8B030D-6E8A-4147-A177-3AD203B41FA5}">
                      <a16:colId xmlns:a16="http://schemas.microsoft.com/office/drawing/2014/main" val="2541288816"/>
                    </a:ext>
                  </a:extLst>
                </a:gridCol>
              </a:tblGrid>
              <a:tr h="455237">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40Gx 4</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7091">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nvGraphicFramePr>
        <p:xfrm>
          <a:off x="2586496" y="1567727"/>
          <a:ext cx="1850081" cy="31646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CF549649-9D07-45BA-9997-BE52ED385C34}"/>
              </a:ext>
            </a:extLst>
          </p:cNvPr>
          <p:cNvGraphicFramePr>
            <a:graphicFrameLocks/>
          </p:cNvGraphicFramePr>
          <p:nvPr/>
        </p:nvGraphicFramePr>
        <p:xfrm>
          <a:off x="4437874" y="1593692"/>
          <a:ext cx="1854124" cy="314708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3">
            <a:extLst>
              <a:ext uri="{FF2B5EF4-FFF2-40B4-BE49-F238E27FC236}">
                <a16:creationId xmlns:a16="http://schemas.microsoft.com/office/drawing/2014/main" id="{FC0D54D0-1ACD-4937-8BF6-259AC4A57D6A}"/>
              </a:ext>
            </a:extLst>
          </p:cNvPr>
          <p:cNvGraphicFramePr>
            <a:graphicFrameLocks/>
          </p:cNvGraphicFramePr>
          <p:nvPr/>
        </p:nvGraphicFramePr>
        <p:xfrm>
          <a:off x="6278779" y="1596830"/>
          <a:ext cx="1850081" cy="314302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95877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2F2B9-FCC3-51EC-1602-8F8CE9B70D66}"/>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533B0C29-CE52-EE2C-EA0D-4D64A3FA800A}"/>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533B0C29-CE52-EE2C-EA0D-4D64A3FA800A}"/>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E3B885DE-5812-A1FF-D5D5-AAE30C26AE0F}"/>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4CD7A7EA-97B1-EC24-D1EA-620139B1A1F3}"/>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7FF6827D-FEE7-E299-93A9-712D1CBBCE86}"/>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35</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2B4D939-5D3D-8B34-3B7D-18D1F39775DD}"/>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6F44156A-3756-5B46-9ED8-AE8DE089015E}"/>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5D9B850F-E121-A787-119C-8A937BBEF7AE}"/>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F1AB4E63-CA43-0DE4-2BCD-03CEFE08810A}"/>
              </a:ext>
            </a:extLst>
          </p:cNvPr>
          <p:cNvGraphicFramePr>
            <a:graphicFrameLocks noGrp="1"/>
          </p:cNvGraphicFramePr>
          <p:nvPr>
            <p:ph idx="4294967295"/>
          </p:nvPr>
        </p:nvGraphicFramePr>
        <p:xfrm>
          <a:off x="549286" y="1126379"/>
          <a:ext cx="8103586" cy="3627480"/>
        </p:xfrm>
        <a:graphic>
          <a:graphicData uri="http://schemas.openxmlformats.org/drawingml/2006/table">
            <a:tbl>
              <a:tblPr firstRow="1" bandRow="1">
                <a:tableStyleId>{5C22544A-7EE6-4342-B048-85BDC9FD1C3A}</a:tableStyleId>
              </a:tblPr>
              <a:tblGrid>
                <a:gridCol w="1367176">
                  <a:extLst>
                    <a:ext uri="{9D8B030D-6E8A-4147-A177-3AD203B41FA5}">
                      <a16:colId xmlns:a16="http://schemas.microsoft.com/office/drawing/2014/main" val="721526330"/>
                    </a:ext>
                  </a:extLst>
                </a:gridCol>
                <a:gridCol w="1347282">
                  <a:extLst>
                    <a:ext uri="{9D8B030D-6E8A-4147-A177-3AD203B41FA5}">
                      <a16:colId xmlns:a16="http://schemas.microsoft.com/office/drawing/2014/main" val="1048155142"/>
                    </a:ext>
                  </a:extLst>
                </a:gridCol>
                <a:gridCol w="1347282">
                  <a:extLst>
                    <a:ext uri="{9D8B030D-6E8A-4147-A177-3AD203B41FA5}">
                      <a16:colId xmlns:a16="http://schemas.microsoft.com/office/drawing/2014/main" val="2226225783"/>
                    </a:ext>
                  </a:extLst>
                </a:gridCol>
                <a:gridCol w="1347282">
                  <a:extLst>
                    <a:ext uri="{9D8B030D-6E8A-4147-A177-3AD203B41FA5}">
                      <a16:colId xmlns:a16="http://schemas.microsoft.com/office/drawing/2014/main" val="2541288816"/>
                    </a:ext>
                  </a:extLst>
                </a:gridCol>
                <a:gridCol w="1347282">
                  <a:extLst>
                    <a:ext uri="{9D8B030D-6E8A-4147-A177-3AD203B41FA5}">
                      <a16:colId xmlns:a16="http://schemas.microsoft.com/office/drawing/2014/main" val="1505432836"/>
                    </a:ext>
                  </a:extLst>
                </a:gridCol>
                <a:gridCol w="1347282">
                  <a:extLst>
                    <a:ext uri="{9D8B030D-6E8A-4147-A177-3AD203B41FA5}">
                      <a16:colId xmlns:a16="http://schemas.microsoft.com/office/drawing/2014/main" val="4255120039"/>
                    </a:ext>
                  </a:extLst>
                </a:gridCol>
              </a:tblGrid>
              <a:tr h="526140">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40Gx 4</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1940">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1B4E0230-70DF-FBB8-3C43-4A6E5E5C0DAB}"/>
              </a:ext>
            </a:extLst>
          </p:cNvPr>
          <p:cNvGraphicFramePr>
            <a:graphicFrameLocks/>
          </p:cNvGraphicFramePr>
          <p:nvPr/>
        </p:nvGraphicFramePr>
        <p:xfrm>
          <a:off x="1902137" y="1641524"/>
          <a:ext cx="1338652" cy="31123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177BA88C-7FE0-133C-E7AA-CD3C0BA79FB5}"/>
              </a:ext>
            </a:extLst>
          </p:cNvPr>
          <p:cNvGraphicFramePr>
            <a:graphicFrameLocks/>
          </p:cNvGraphicFramePr>
          <p:nvPr/>
        </p:nvGraphicFramePr>
        <p:xfrm>
          <a:off x="3255920" y="1654264"/>
          <a:ext cx="1350651" cy="30995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3">
            <a:extLst>
              <a:ext uri="{FF2B5EF4-FFF2-40B4-BE49-F238E27FC236}">
                <a16:creationId xmlns:a16="http://schemas.microsoft.com/office/drawing/2014/main" id="{FA661148-19FC-4183-EB96-B643E1024B86}"/>
              </a:ext>
            </a:extLst>
          </p:cNvPr>
          <p:cNvGraphicFramePr>
            <a:graphicFrameLocks/>
          </p:cNvGraphicFramePr>
          <p:nvPr/>
        </p:nvGraphicFramePr>
        <p:xfrm>
          <a:off x="4621702" y="1647766"/>
          <a:ext cx="1327980" cy="30998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C3">
            <a:extLst>
              <a:ext uri="{FF2B5EF4-FFF2-40B4-BE49-F238E27FC236}">
                <a16:creationId xmlns:a16="http://schemas.microsoft.com/office/drawing/2014/main" id="{625DF3AB-9F99-8CBC-84D4-D7B525D854D3}"/>
              </a:ext>
            </a:extLst>
          </p:cNvPr>
          <p:cNvGraphicFramePr>
            <a:graphicFrameLocks/>
          </p:cNvGraphicFramePr>
          <p:nvPr/>
        </p:nvGraphicFramePr>
        <p:xfrm>
          <a:off x="5964813" y="1641524"/>
          <a:ext cx="1349196" cy="30995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 name="C3">
            <a:extLst>
              <a:ext uri="{FF2B5EF4-FFF2-40B4-BE49-F238E27FC236}">
                <a16:creationId xmlns:a16="http://schemas.microsoft.com/office/drawing/2014/main" id="{2E2410D1-ACAB-7F15-8422-1C631B4EF6C0}"/>
              </a:ext>
            </a:extLst>
          </p:cNvPr>
          <p:cNvGraphicFramePr>
            <a:graphicFrameLocks/>
          </p:cNvGraphicFramePr>
          <p:nvPr/>
        </p:nvGraphicFramePr>
        <p:xfrm>
          <a:off x="7329139" y="1660506"/>
          <a:ext cx="1310861" cy="3074371"/>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25192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36</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nvPr>
        </p:nvGraphicFramePr>
        <p:xfrm>
          <a:off x="555748" y="1131889"/>
          <a:ext cx="4815292" cy="3602219"/>
        </p:xfrm>
        <a:graphic>
          <a:graphicData uri="http://schemas.openxmlformats.org/drawingml/2006/table">
            <a:tbl>
              <a:tblPr firstRow="1" bandRow="1">
                <a:tableStyleId>{5C22544A-7EE6-4342-B048-85BDC9FD1C3A}</a:tableStyleId>
              </a:tblPr>
              <a:tblGrid>
                <a:gridCol w="2598378">
                  <a:extLst>
                    <a:ext uri="{9D8B030D-6E8A-4147-A177-3AD203B41FA5}">
                      <a16:colId xmlns:a16="http://schemas.microsoft.com/office/drawing/2014/main" val="721526330"/>
                    </a:ext>
                  </a:extLst>
                </a:gridCol>
                <a:gridCol w="2216914">
                  <a:extLst>
                    <a:ext uri="{9D8B030D-6E8A-4147-A177-3AD203B41FA5}">
                      <a16:colId xmlns:a16="http://schemas.microsoft.com/office/drawing/2014/main" val="1048155142"/>
                    </a:ext>
                  </a:extLst>
                </a:gridCol>
              </a:tblGrid>
              <a:tr h="357747">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94952">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nvGraphicFramePr>
        <p:xfrm>
          <a:off x="3160011" y="1491890"/>
          <a:ext cx="2171406" cy="32925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93463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37</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nvPr>
        </p:nvGraphicFramePr>
        <p:xfrm>
          <a:off x="549286" y="1136016"/>
          <a:ext cx="7550114" cy="3658181"/>
        </p:xfrm>
        <a:graphic>
          <a:graphicData uri="http://schemas.openxmlformats.org/drawingml/2006/table">
            <a:tbl>
              <a:tblPr firstRow="1" bandRow="1">
                <a:tableStyleId>{5C22544A-7EE6-4342-B048-85BDC9FD1C3A}</a:tableStyleId>
              </a:tblPr>
              <a:tblGrid>
                <a:gridCol w="1629646">
                  <a:extLst>
                    <a:ext uri="{9D8B030D-6E8A-4147-A177-3AD203B41FA5}">
                      <a16:colId xmlns:a16="http://schemas.microsoft.com/office/drawing/2014/main" val="721526330"/>
                    </a:ext>
                  </a:extLst>
                </a:gridCol>
                <a:gridCol w="1480117">
                  <a:extLst>
                    <a:ext uri="{9D8B030D-6E8A-4147-A177-3AD203B41FA5}">
                      <a16:colId xmlns:a16="http://schemas.microsoft.com/office/drawing/2014/main" val="1048155142"/>
                    </a:ext>
                  </a:extLst>
                </a:gridCol>
                <a:gridCol w="1480117">
                  <a:extLst>
                    <a:ext uri="{9D8B030D-6E8A-4147-A177-3AD203B41FA5}">
                      <a16:colId xmlns:a16="http://schemas.microsoft.com/office/drawing/2014/main" val="2226225783"/>
                    </a:ext>
                  </a:extLst>
                </a:gridCol>
                <a:gridCol w="1480117">
                  <a:extLst>
                    <a:ext uri="{9D8B030D-6E8A-4147-A177-3AD203B41FA5}">
                      <a16:colId xmlns:a16="http://schemas.microsoft.com/office/drawing/2014/main" val="2541288816"/>
                    </a:ext>
                  </a:extLst>
                </a:gridCol>
                <a:gridCol w="1480117">
                  <a:extLst>
                    <a:ext uri="{9D8B030D-6E8A-4147-A177-3AD203B41FA5}">
                      <a16:colId xmlns:a16="http://schemas.microsoft.com/office/drawing/2014/main" val="1505432836"/>
                    </a:ext>
                  </a:extLst>
                </a:gridCol>
              </a:tblGrid>
              <a:tr h="500180">
                <a:tc>
                  <a:txBody>
                    <a:bodyPr/>
                    <a:lstStyle/>
                    <a:p>
                      <a:endParaRPr lang="en-US" sz="1200" b="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40Gx 4</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7091">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nvGraphicFramePr>
        <p:xfrm>
          <a:off x="2190609" y="1634201"/>
          <a:ext cx="1460728" cy="31786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CF549649-9D07-45BA-9997-BE52ED385C34}"/>
              </a:ext>
            </a:extLst>
          </p:cNvPr>
          <p:cNvGraphicFramePr>
            <a:graphicFrameLocks/>
          </p:cNvGraphicFramePr>
          <p:nvPr/>
        </p:nvGraphicFramePr>
        <p:xfrm>
          <a:off x="3661076" y="1633547"/>
          <a:ext cx="1474820" cy="31699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3">
            <a:extLst>
              <a:ext uri="{FF2B5EF4-FFF2-40B4-BE49-F238E27FC236}">
                <a16:creationId xmlns:a16="http://schemas.microsoft.com/office/drawing/2014/main" id="{FC0D54D0-1ACD-4937-8BF6-259AC4A57D6A}"/>
              </a:ext>
            </a:extLst>
          </p:cNvPr>
          <p:cNvGraphicFramePr>
            <a:graphicFrameLocks/>
          </p:cNvGraphicFramePr>
          <p:nvPr/>
        </p:nvGraphicFramePr>
        <p:xfrm>
          <a:off x="5145635" y="1652194"/>
          <a:ext cx="1452171" cy="315625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C3">
            <a:extLst>
              <a:ext uri="{FF2B5EF4-FFF2-40B4-BE49-F238E27FC236}">
                <a16:creationId xmlns:a16="http://schemas.microsoft.com/office/drawing/2014/main" id="{BEBEDFFE-F504-857B-0EA5-AA5211D9DC3D}"/>
              </a:ext>
            </a:extLst>
          </p:cNvPr>
          <p:cNvGraphicFramePr>
            <a:graphicFrameLocks/>
          </p:cNvGraphicFramePr>
          <p:nvPr/>
        </p:nvGraphicFramePr>
        <p:xfrm>
          <a:off x="6607545" y="1642876"/>
          <a:ext cx="1474821" cy="316996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127462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38</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nvPr>
        </p:nvGraphicFramePr>
        <p:xfrm>
          <a:off x="555748" y="1131889"/>
          <a:ext cx="4815292" cy="3602219"/>
        </p:xfrm>
        <a:graphic>
          <a:graphicData uri="http://schemas.openxmlformats.org/drawingml/2006/table">
            <a:tbl>
              <a:tblPr firstRow="1" bandRow="1">
                <a:tableStyleId>{5C22544A-7EE6-4342-B048-85BDC9FD1C3A}</a:tableStyleId>
              </a:tblPr>
              <a:tblGrid>
                <a:gridCol w="2598378">
                  <a:extLst>
                    <a:ext uri="{9D8B030D-6E8A-4147-A177-3AD203B41FA5}">
                      <a16:colId xmlns:a16="http://schemas.microsoft.com/office/drawing/2014/main" val="721526330"/>
                    </a:ext>
                  </a:extLst>
                </a:gridCol>
                <a:gridCol w="2216914">
                  <a:extLst>
                    <a:ext uri="{9D8B030D-6E8A-4147-A177-3AD203B41FA5}">
                      <a16:colId xmlns:a16="http://schemas.microsoft.com/office/drawing/2014/main" val="1048155142"/>
                    </a:ext>
                  </a:extLst>
                </a:gridCol>
              </a:tblGrid>
              <a:tr h="357747">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94952">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nvGraphicFramePr>
        <p:xfrm>
          <a:off x="3160011" y="1491890"/>
          <a:ext cx="2171406" cy="32925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10054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39</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nvPr>
        </p:nvGraphicFramePr>
        <p:xfrm>
          <a:off x="542822" y="1130244"/>
          <a:ext cx="7604988" cy="3613238"/>
        </p:xfrm>
        <a:graphic>
          <a:graphicData uri="http://schemas.openxmlformats.org/drawingml/2006/table">
            <a:tbl>
              <a:tblPr firstRow="1" bandRow="1">
                <a:tableStyleId>{5C22544A-7EE6-4342-B048-85BDC9FD1C3A}</a:tableStyleId>
              </a:tblPr>
              <a:tblGrid>
                <a:gridCol w="2051862">
                  <a:extLst>
                    <a:ext uri="{9D8B030D-6E8A-4147-A177-3AD203B41FA5}">
                      <a16:colId xmlns:a16="http://schemas.microsoft.com/office/drawing/2014/main" val="721526330"/>
                    </a:ext>
                  </a:extLst>
                </a:gridCol>
                <a:gridCol w="1851042">
                  <a:extLst>
                    <a:ext uri="{9D8B030D-6E8A-4147-A177-3AD203B41FA5}">
                      <a16:colId xmlns:a16="http://schemas.microsoft.com/office/drawing/2014/main" val="1048155142"/>
                    </a:ext>
                  </a:extLst>
                </a:gridCol>
                <a:gridCol w="1851042">
                  <a:extLst>
                    <a:ext uri="{9D8B030D-6E8A-4147-A177-3AD203B41FA5}">
                      <a16:colId xmlns:a16="http://schemas.microsoft.com/office/drawing/2014/main" val="2226225783"/>
                    </a:ext>
                  </a:extLst>
                </a:gridCol>
                <a:gridCol w="1851042">
                  <a:extLst>
                    <a:ext uri="{9D8B030D-6E8A-4147-A177-3AD203B41FA5}">
                      <a16:colId xmlns:a16="http://schemas.microsoft.com/office/drawing/2014/main" val="2541288816"/>
                    </a:ext>
                  </a:extLst>
                </a:gridCol>
              </a:tblGrid>
              <a:tr h="455237">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40Gx 4</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7091">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nvGraphicFramePr>
        <p:xfrm>
          <a:off x="2586496" y="1567727"/>
          <a:ext cx="1850081" cy="31646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CF549649-9D07-45BA-9997-BE52ED385C34}"/>
              </a:ext>
            </a:extLst>
          </p:cNvPr>
          <p:cNvGraphicFramePr>
            <a:graphicFrameLocks/>
          </p:cNvGraphicFramePr>
          <p:nvPr/>
        </p:nvGraphicFramePr>
        <p:xfrm>
          <a:off x="4437874" y="1593692"/>
          <a:ext cx="1854124" cy="314708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3">
            <a:extLst>
              <a:ext uri="{FF2B5EF4-FFF2-40B4-BE49-F238E27FC236}">
                <a16:creationId xmlns:a16="http://schemas.microsoft.com/office/drawing/2014/main" id="{FC0D54D0-1ACD-4937-8BF6-259AC4A57D6A}"/>
              </a:ext>
            </a:extLst>
          </p:cNvPr>
          <p:cNvGraphicFramePr>
            <a:graphicFrameLocks/>
          </p:cNvGraphicFramePr>
          <p:nvPr/>
        </p:nvGraphicFramePr>
        <p:xfrm>
          <a:off x="6278779" y="1596830"/>
          <a:ext cx="1850081" cy="314302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77264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2BB6-6314-F87E-F71B-5A3B40BA754C}"/>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9F83F2E-4496-57D3-A6AF-63FBD977DAB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09F83F2E-4496-57D3-A6AF-63FBD977DAB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CA68FF62-0B71-52B1-FDB7-24841EC476B1}"/>
              </a:ext>
            </a:extLst>
          </p:cNvPr>
          <p:cNvGraphicFramePr>
            <a:graphicFrameLocks/>
          </p:cNvGraphicFramePr>
          <p:nvPr/>
        </p:nvGraphicFramePr>
        <p:xfrm>
          <a:off x="2613976" y="1131888"/>
          <a:ext cx="5670000" cy="1764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1B949444-4C43-8678-1EB0-79BC29A5DC0D}"/>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39308DA1-F287-5B81-7ABF-B17068836394}"/>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E7D61BF2-525A-209D-9419-FE1ED0E98338}"/>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4</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1FC37CA7-551A-ECA1-3602-72149EDE0A35}"/>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B22FF677-7330-F110-E8C4-FAE166EBDE03}"/>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507085F6-B6AB-BAB5-20D8-B8D77658C990}"/>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22072898-026F-B905-3F09-F0C8CEB2410B}"/>
              </a:ext>
            </a:extLst>
          </p:cNvPr>
          <p:cNvGraphicFramePr>
            <a:graphicFrameLocks/>
          </p:cNvGraphicFramePr>
          <p:nvPr/>
        </p:nvGraphicFramePr>
        <p:xfrm>
          <a:off x="2613976" y="2964741"/>
          <a:ext cx="5670000" cy="1764000"/>
        </p:xfrm>
        <a:graphic>
          <a:graphicData uri="http://schemas.openxmlformats.org/drawingml/2006/chart">
            <c:chart xmlns:c="http://schemas.openxmlformats.org/drawingml/2006/chart" xmlns:r="http://schemas.openxmlformats.org/officeDocument/2006/relationships" r:id="rId6"/>
          </a:graphicData>
        </a:graphic>
      </p:graphicFrame>
      <p:sp>
        <p:nvSpPr>
          <p:cNvPr id="7" name="TB5">
            <a:extLst>
              <a:ext uri="{FF2B5EF4-FFF2-40B4-BE49-F238E27FC236}">
                <a16:creationId xmlns:a16="http://schemas.microsoft.com/office/drawing/2014/main" id="{0C2B1F16-70EC-32A2-83A7-66CBB06F50CB}"/>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6" name="Rectangle 5">
            <a:extLst>
              <a:ext uri="{FF2B5EF4-FFF2-40B4-BE49-F238E27FC236}">
                <a16:creationId xmlns:a16="http://schemas.microsoft.com/office/drawing/2014/main" id="{6A78CA1A-5A0E-C589-A245-33A898E6AFDA}"/>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762121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40</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nvPr>
        </p:nvGraphicFramePr>
        <p:xfrm>
          <a:off x="555748" y="1131889"/>
          <a:ext cx="4815292" cy="3602219"/>
        </p:xfrm>
        <a:graphic>
          <a:graphicData uri="http://schemas.openxmlformats.org/drawingml/2006/table">
            <a:tbl>
              <a:tblPr firstRow="1" bandRow="1">
                <a:tableStyleId>{5C22544A-7EE6-4342-B048-85BDC9FD1C3A}</a:tableStyleId>
              </a:tblPr>
              <a:tblGrid>
                <a:gridCol w="2598378">
                  <a:extLst>
                    <a:ext uri="{9D8B030D-6E8A-4147-A177-3AD203B41FA5}">
                      <a16:colId xmlns:a16="http://schemas.microsoft.com/office/drawing/2014/main" val="721526330"/>
                    </a:ext>
                  </a:extLst>
                </a:gridCol>
                <a:gridCol w="2216914">
                  <a:extLst>
                    <a:ext uri="{9D8B030D-6E8A-4147-A177-3AD203B41FA5}">
                      <a16:colId xmlns:a16="http://schemas.microsoft.com/office/drawing/2014/main" val="1048155142"/>
                    </a:ext>
                  </a:extLst>
                </a:gridCol>
              </a:tblGrid>
              <a:tr h="357747">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94952">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nvGraphicFramePr>
        <p:xfrm>
          <a:off x="3160011" y="1491890"/>
          <a:ext cx="2171406" cy="32925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89275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2A392020-34BE-7E4F-CB0C-D614C602BA7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2A392020-34BE-7E4F-CB0C-D614C602BA7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B4888DEA-F240-4680-941B-EDA3D8F62C95}"/>
              </a:ext>
            </a:extLst>
          </p:cNvPr>
          <p:cNvGraphicFramePr>
            <a:graphicFrameLocks/>
          </p:cNvGraphicFramePr>
          <p:nvPr/>
        </p:nvGraphicFramePr>
        <p:xfrm>
          <a:off x="2613976" y="1135428"/>
          <a:ext cx="5670000" cy="1152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7BAFCE58-B928-3000-639C-213EF4C510C1}"/>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2B2EEAAC-F86A-B5F2-1B6F-18475945AF9E}"/>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55F77E7A-3A20-B2EC-1A30-18BFB94B014F}"/>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5</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3928E358-746D-422B-A23D-47E23D386150}"/>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A093B738-C3A2-BB70-12B8-3674E3A302F4}"/>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F59A75B5-7023-411F-8B3F-C745A7BBA78D}"/>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sp>
        <p:nvSpPr>
          <p:cNvPr id="26" name="Rectangle 25">
            <a:extLst>
              <a:ext uri="{FF2B5EF4-FFF2-40B4-BE49-F238E27FC236}">
                <a16:creationId xmlns:a16="http://schemas.microsoft.com/office/drawing/2014/main" id="{66175E8E-3D4B-4215-89AA-7D2E8F2D16C1}"/>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graphicFrame>
        <p:nvGraphicFramePr>
          <p:cNvPr id="22" name="C3">
            <a:extLst>
              <a:ext uri="{FF2B5EF4-FFF2-40B4-BE49-F238E27FC236}">
                <a16:creationId xmlns:a16="http://schemas.microsoft.com/office/drawing/2014/main" id="{2321A35A-BA05-4371-B39B-137903A03986}"/>
              </a:ext>
            </a:extLst>
          </p:cNvPr>
          <p:cNvGraphicFramePr>
            <a:graphicFrameLocks/>
          </p:cNvGraphicFramePr>
          <p:nvPr/>
        </p:nvGraphicFramePr>
        <p:xfrm>
          <a:off x="2613976" y="3576118"/>
          <a:ext cx="5670000" cy="11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CE503607-E2DC-4D1E-8776-B5976E680F12}"/>
              </a:ext>
            </a:extLst>
          </p:cNvPr>
          <p:cNvGraphicFramePr>
            <a:graphicFrameLocks/>
          </p:cNvGraphicFramePr>
          <p:nvPr/>
        </p:nvGraphicFramePr>
        <p:xfrm>
          <a:off x="2613976" y="2356113"/>
          <a:ext cx="5670000" cy="1152000"/>
        </p:xfrm>
        <a:graphic>
          <a:graphicData uri="http://schemas.openxmlformats.org/drawingml/2006/chart">
            <c:chart xmlns:c="http://schemas.openxmlformats.org/drawingml/2006/chart" xmlns:r="http://schemas.openxmlformats.org/officeDocument/2006/relationships" r:id="rId7"/>
          </a:graphicData>
        </a:graphic>
      </p:graphicFrame>
      <p:sp>
        <p:nvSpPr>
          <p:cNvPr id="6" name="TB5">
            <a:extLst>
              <a:ext uri="{FF2B5EF4-FFF2-40B4-BE49-F238E27FC236}">
                <a16:creationId xmlns:a16="http://schemas.microsoft.com/office/drawing/2014/main" id="{5C89AF43-EDEB-B561-3415-641BFA6279D3}"/>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83810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6D17-0204-985D-6A70-116A6E934AE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5EE7F90C-9F97-5594-A911-ECEA7C730AEC}"/>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5EE7F90C-9F97-5594-A911-ECEA7C730AEC}"/>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B7BAB919-494E-1FE9-8FAB-124952B63D9B}"/>
              </a:ext>
            </a:extLst>
          </p:cNvPr>
          <p:cNvGraphicFramePr>
            <a:graphicFrameLocks/>
          </p:cNvGraphicFramePr>
          <p:nvPr/>
        </p:nvGraphicFramePr>
        <p:xfrm>
          <a:off x="2613976" y="1216203"/>
          <a:ext cx="5670000" cy="648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F52C7AC1-8697-839F-DDBE-520E2492333E}"/>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E91ED5B3-5363-68B2-F5F4-F3F50DFC317C}"/>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B446F02A-0905-5583-CE9A-E1FF13CAA44D}"/>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6</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B7277368-DF74-3D42-6230-C2AF1CBE38AC}"/>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56DE4AE1-DA46-77B8-EB09-68968217E090}"/>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42834856-5381-8675-D655-3D3476335BF5}"/>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38870FA4-D10C-11E0-34A5-F90193507D0F}"/>
              </a:ext>
            </a:extLst>
          </p:cNvPr>
          <p:cNvGraphicFramePr>
            <a:graphicFrameLocks/>
          </p:cNvGraphicFramePr>
          <p:nvPr/>
        </p:nvGraphicFramePr>
        <p:xfrm>
          <a:off x="2613976" y="3982633"/>
          <a:ext cx="5670000" cy="6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CF1845FA-3F71-BC20-C13F-4249C341E377}"/>
              </a:ext>
            </a:extLst>
          </p:cNvPr>
          <p:cNvGraphicFramePr>
            <a:graphicFrameLocks/>
          </p:cNvGraphicFramePr>
          <p:nvPr/>
        </p:nvGraphicFramePr>
        <p:xfrm>
          <a:off x="2613976" y="1907811"/>
          <a:ext cx="5670000" cy="6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2">
            <a:extLst>
              <a:ext uri="{FF2B5EF4-FFF2-40B4-BE49-F238E27FC236}">
                <a16:creationId xmlns:a16="http://schemas.microsoft.com/office/drawing/2014/main" id="{01429D0A-90BF-AF27-012B-06F829A1D74D}"/>
              </a:ext>
            </a:extLst>
          </p:cNvPr>
          <p:cNvGraphicFramePr>
            <a:graphicFrameLocks/>
          </p:cNvGraphicFramePr>
          <p:nvPr/>
        </p:nvGraphicFramePr>
        <p:xfrm>
          <a:off x="2613976" y="2599419"/>
          <a:ext cx="5670000" cy="648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2">
            <a:extLst>
              <a:ext uri="{FF2B5EF4-FFF2-40B4-BE49-F238E27FC236}">
                <a16:creationId xmlns:a16="http://schemas.microsoft.com/office/drawing/2014/main" id="{CF817484-4FCA-AF97-0A69-83C1EA8D202C}"/>
              </a:ext>
            </a:extLst>
          </p:cNvPr>
          <p:cNvGraphicFramePr>
            <a:graphicFrameLocks/>
          </p:cNvGraphicFramePr>
          <p:nvPr/>
        </p:nvGraphicFramePr>
        <p:xfrm>
          <a:off x="2613976" y="3291027"/>
          <a:ext cx="5670000" cy="648000"/>
        </p:xfrm>
        <a:graphic>
          <a:graphicData uri="http://schemas.openxmlformats.org/drawingml/2006/chart">
            <c:chart xmlns:c="http://schemas.openxmlformats.org/drawingml/2006/chart" xmlns:r="http://schemas.openxmlformats.org/officeDocument/2006/relationships" r:id="rId9"/>
          </a:graphicData>
        </a:graphic>
      </p:graphicFrame>
      <p:sp>
        <p:nvSpPr>
          <p:cNvPr id="6" name="TB5">
            <a:extLst>
              <a:ext uri="{FF2B5EF4-FFF2-40B4-BE49-F238E27FC236}">
                <a16:creationId xmlns:a16="http://schemas.microsoft.com/office/drawing/2014/main" id="{15CF8251-A22B-2890-F475-CA5CC39C5F93}"/>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E90C0D9F-74CB-3EDE-F4EF-ED685F0934DB}"/>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3432936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6D17-0204-985D-6A70-116A6E934AE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5EE7F90C-9F97-5594-A911-ECEA7C730AEC}"/>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5EE7F90C-9F97-5594-A911-ECEA7C730AEC}"/>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B7BAB919-494E-1FE9-8FAB-124952B63D9B}"/>
              </a:ext>
            </a:extLst>
          </p:cNvPr>
          <p:cNvGraphicFramePr>
            <a:graphicFrameLocks/>
          </p:cNvGraphicFramePr>
          <p:nvPr/>
        </p:nvGraphicFramePr>
        <p:xfrm>
          <a:off x="2613976" y="1216203"/>
          <a:ext cx="5670000" cy="648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F52C7AC1-8697-839F-DDBE-520E2492333E}"/>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E91ED5B3-5363-68B2-F5F4-F3F50DFC317C}"/>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B446F02A-0905-5583-CE9A-E1FF13CAA44D}"/>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B7277368-DF74-3D42-6230-C2AF1CBE38AC}"/>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56DE4AE1-DA46-77B8-EB09-68968217E090}"/>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42834856-5381-8675-D655-3D3476335BF5}"/>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38870FA4-D10C-11E0-34A5-F90193507D0F}"/>
              </a:ext>
            </a:extLst>
          </p:cNvPr>
          <p:cNvGraphicFramePr>
            <a:graphicFrameLocks/>
          </p:cNvGraphicFramePr>
          <p:nvPr/>
        </p:nvGraphicFramePr>
        <p:xfrm>
          <a:off x="2613976" y="3982633"/>
          <a:ext cx="5670000" cy="6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CF1845FA-3F71-BC20-C13F-4249C341E377}"/>
              </a:ext>
            </a:extLst>
          </p:cNvPr>
          <p:cNvGraphicFramePr>
            <a:graphicFrameLocks/>
          </p:cNvGraphicFramePr>
          <p:nvPr/>
        </p:nvGraphicFramePr>
        <p:xfrm>
          <a:off x="2613976" y="1907811"/>
          <a:ext cx="5670000" cy="6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2">
            <a:extLst>
              <a:ext uri="{FF2B5EF4-FFF2-40B4-BE49-F238E27FC236}">
                <a16:creationId xmlns:a16="http://schemas.microsoft.com/office/drawing/2014/main" id="{01429D0A-90BF-AF27-012B-06F829A1D74D}"/>
              </a:ext>
            </a:extLst>
          </p:cNvPr>
          <p:cNvGraphicFramePr>
            <a:graphicFrameLocks/>
          </p:cNvGraphicFramePr>
          <p:nvPr/>
        </p:nvGraphicFramePr>
        <p:xfrm>
          <a:off x="2613976" y="2599419"/>
          <a:ext cx="5670000" cy="648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2">
            <a:extLst>
              <a:ext uri="{FF2B5EF4-FFF2-40B4-BE49-F238E27FC236}">
                <a16:creationId xmlns:a16="http://schemas.microsoft.com/office/drawing/2014/main" id="{CF817484-4FCA-AF97-0A69-83C1EA8D202C}"/>
              </a:ext>
            </a:extLst>
          </p:cNvPr>
          <p:cNvGraphicFramePr>
            <a:graphicFrameLocks/>
          </p:cNvGraphicFramePr>
          <p:nvPr/>
        </p:nvGraphicFramePr>
        <p:xfrm>
          <a:off x="2613976" y="3291027"/>
          <a:ext cx="5670000" cy="648000"/>
        </p:xfrm>
        <a:graphic>
          <a:graphicData uri="http://schemas.openxmlformats.org/drawingml/2006/chart">
            <c:chart xmlns:c="http://schemas.openxmlformats.org/drawingml/2006/chart" xmlns:r="http://schemas.openxmlformats.org/officeDocument/2006/relationships" r:id="rId9"/>
          </a:graphicData>
        </a:graphic>
      </p:graphicFrame>
      <p:sp>
        <p:nvSpPr>
          <p:cNvPr id="6" name="TB5">
            <a:extLst>
              <a:ext uri="{FF2B5EF4-FFF2-40B4-BE49-F238E27FC236}">
                <a16:creationId xmlns:a16="http://schemas.microsoft.com/office/drawing/2014/main" id="{15CF8251-A22B-2890-F475-CA5CC39C5F93}"/>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E90C0D9F-74CB-3EDE-F4EF-ED685F0934DB}"/>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125271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82CF3-07C3-5811-DF5C-0ADE57B497D5}"/>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B895F6A-DA37-0273-2F5A-56592CFB476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1B895F6A-DA37-0273-2F5A-56592CFB476D}"/>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9914753B-F47F-F88C-4CD7-4E3A13DBBE14}"/>
              </a:ext>
            </a:extLst>
          </p:cNvPr>
          <p:cNvGraphicFramePr>
            <a:graphicFrameLocks/>
          </p:cNvGraphicFramePr>
          <p:nvPr/>
        </p:nvGraphicFramePr>
        <p:xfrm>
          <a:off x="2613976" y="1138659"/>
          <a:ext cx="5670000" cy="864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5AC3BDDE-DD90-6AE6-C90C-92067C67F6EA}"/>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88D7FFA9-1033-416E-3BF9-C48C853C07F2}"/>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574EE7FD-17DE-A000-51DD-64583C30B8C9}"/>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8</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57414DB4-DCD8-2D94-712C-A3B45ED42A7A}"/>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F7BF4142-66D5-995D-7503-B6FC84F386AE}"/>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3C1316BD-FE91-E579-52A7-C5FDE93AAC73}"/>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A4B620F4-BBD5-FCB3-29E3-E1ED002B7C91}"/>
              </a:ext>
            </a:extLst>
          </p:cNvPr>
          <p:cNvGraphicFramePr>
            <a:graphicFrameLocks/>
          </p:cNvGraphicFramePr>
          <p:nvPr/>
        </p:nvGraphicFramePr>
        <p:xfrm>
          <a:off x="2613976" y="3867441"/>
          <a:ext cx="5670000" cy="864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F14B6BD0-7315-D79B-18E4-3D47E1B155EA}"/>
              </a:ext>
            </a:extLst>
          </p:cNvPr>
          <p:cNvGraphicFramePr>
            <a:graphicFrameLocks/>
          </p:cNvGraphicFramePr>
          <p:nvPr/>
        </p:nvGraphicFramePr>
        <p:xfrm>
          <a:off x="2613976" y="2036124"/>
          <a:ext cx="5670000" cy="864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2">
            <a:extLst>
              <a:ext uri="{FF2B5EF4-FFF2-40B4-BE49-F238E27FC236}">
                <a16:creationId xmlns:a16="http://schemas.microsoft.com/office/drawing/2014/main" id="{1BB21720-BC0A-A236-BC8E-7E4307EEBC3A}"/>
              </a:ext>
            </a:extLst>
          </p:cNvPr>
          <p:cNvGraphicFramePr>
            <a:graphicFrameLocks/>
          </p:cNvGraphicFramePr>
          <p:nvPr/>
        </p:nvGraphicFramePr>
        <p:xfrm>
          <a:off x="2613976" y="2965200"/>
          <a:ext cx="5670000" cy="864000"/>
        </p:xfrm>
        <a:graphic>
          <a:graphicData uri="http://schemas.openxmlformats.org/drawingml/2006/chart">
            <c:chart xmlns:c="http://schemas.openxmlformats.org/drawingml/2006/chart" xmlns:r="http://schemas.openxmlformats.org/officeDocument/2006/relationships" r:id="rId8"/>
          </a:graphicData>
        </a:graphic>
      </p:graphicFrame>
      <p:sp>
        <p:nvSpPr>
          <p:cNvPr id="6" name="TB5">
            <a:extLst>
              <a:ext uri="{FF2B5EF4-FFF2-40B4-BE49-F238E27FC236}">
                <a16:creationId xmlns:a16="http://schemas.microsoft.com/office/drawing/2014/main" id="{E44A4C24-11DD-281D-7E19-00ADE7FC6104}"/>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2107743F-5EFF-6D55-C964-C348A21CF3F7}"/>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163860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EF096-E173-1BA7-8DC9-69A1442AE91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2EA182B-985A-BB7D-BF73-024D1B7372B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92EA182B-985A-BB7D-BF73-024D1B7372B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8015216F-72DE-456D-3D09-7592EB7A546B}"/>
              </a:ext>
            </a:extLst>
          </p:cNvPr>
          <p:cNvGraphicFramePr>
            <a:graphicFrameLocks/>
          </p:cNvGraphicFramePr>
          <p:nvPr/>
        </p:nvGraphicFramePr>
        <p:xfrm>
          <a:off x="2613976" y="1213071"/>
          <a:ext cx="5670000" cy="540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67721FBF-FF99-E06A-E66E-994722374D76}"/>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7/14/2024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4DE259E2-C575-EAF4-7B02-9A15458BAEE8}"/>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92FB4861-7A99-0785-B82E-6E7E8F01AB29}"/>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9</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B9B9D355-5C5C-AFF2-D226-2593688D2437}"/>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E66AD994-E5BA-3D98-175C-B080DA6E23DC}"/>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3F96D38B-BD29-7E94-EA03-FCEFB61265F0}"/>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EA8B621A-0F22-86B1-AE7F-58EC52EF9AB3}"/>
              </a:ext>
            </a:extLst>
          </p:cNvPr>
          <p:cNvGraphicFramePr>
            <a:graphicFrameLocks/>
          </p:cNvGraphicFramePr>
          <p:nvPr/>
        </p:nvGraphicFramePr>
        <p:xfrm>
          <a:off x="2613976" y="3562575"/>
          <a:ext cx="5670000" cy="5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F71215E8-DB23-04DC-6CB0-EDBA624D57AD}"/>
              </a:ext>
            </a:extLst>
          </p:cNvPr>
          <p:cNvGraphicFramePr>
            <a:graphicFrameLocks/>
          </p:cNvGraphicFramePr>
          <p:nvPr/>
        </p:nvGraphicFramePr>
        <p:xfrm>
          <a:off x="2613976" y="1800447"/>
          <a:ext cx="5670000" cy="54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2">
            <a:extLst>
              <a:ext uri="{FF2B5EF4-FFF2-40B4-BE49-F238E27FC236}">
                <a16:creationId xmlns:a16="http://schemas.microsoft.com/office/drawing/2014/main" id="{F14B92C8-FABC-96D7-402C-3D76413E8235}"/>
              </a:ext>
            </a:extLst>
          </p:cNvPr>
          <p:cNvGraphicFramePr>
            <a:graphicFrameLocks/>
          </p:cNvGraphicFramePr>
          <p:nvPr/>
        </p:nvGraphicFramePr>
        <p:xfrm>
          <a:off x="2613976" y="2387823"/>
          <a:ext cx="5670000" cy="540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2">
            <a:extLst>
              <a:ext uri="{FF2B5EF4-FFF2-40B4-BE49-F238E27FC236}">
                <a16:creationId xmlns:a16="http://schemas.microsoft.com/office/drawing/2014/main" id="{DE81377D-373D-961E-584B-D8FD56569DAD}"/>
              </a:ext>
            </a:extLst>
          </p:cNvPr>
          <p:cNvGraphicFramePr>
            <a:graphicFrameLocks/>
          </p:cNvGraphicFramePr>
          <p:nvPr/>
        </p:nvGraphicFramePr>
        <p:xfrm>
          <a:off x="2613976" y="2975199"/>
          <a:ext cx="5670000" cy="540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3">
            <a:extLst>
              <a:ext uri="{FF2B5EF4-FFF2-40B4-BE49-F238E27FC236}">
                <a16:creationId xmlns:a16="http://schemas.microsoft.com/office/drawing/2014/main" id="{3303C260-9158-806D-F80E-9273B1B43206}"/>
              </a:ext>
            </a:extLst>
          </p:cNvPr>
          <p:cNvGraphicFramePr>
            <a:graphicFrameLocks/>
          </p:cNvGraphicFramePr>
          <p:nvPr/>
        </p:nvGraphicFramePr>
        <p:xfrm>
          <a:off x="2613976" y="4102575"/>
          <a:ext cx="5670000" cy="540000"/>
        </p:xfrm>
        <a:graphic>
          <a:graphicData uri="http://schemas.openxmlformats.org/drawingml/2006/chart">
            <c:chart xmlns:c="http://schemas.openxmlformats.org/drawingml/2006/chart" xmlns:r="http://schemas.openxmlformats.org/officeDocument/2006/relationships" r:id="rId10"/>
          </a:graphicData>
        </a:graphic>
      </p:graphicFrame>
      <p:sp>
        <p:nvSpPr>
          <p:cNvPr id="6" name="TB5">
            <a:extLst>
              <a:ext uri="{FF2B5EF4-FFF2-40B4-BE49-F238E27FC236}">
                <a16:creationId xmlns:a16="http://schemas.microsoft.com/office/drawing/2014/main" id="{756A32C0-AC88-C935-C31D-0AF7B36153E6}"/>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F1D00EDB-C7CC-C51A-DFF8-01D9B265571B}"/>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6553572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Jan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0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alpha val="50000"/>
          </a:schemeClr>
        </a:solidFill>
        <a:ln>
          <a:noFill/>
        </a:ln>
      </a:spPr>
      <a:bodyPr lIns="36000" tIns="36000" rIns="36000" bIns="36000"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Jan 2024" id="{B389DAB1-E8C6-4800-A361-DB152467EAE9}" vid="{BE62CCDC-699A-4A4C-A9F4-3836714D83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34c7672-29b8-4d75-b119-c7a36f3cc05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FD7366106C66444926E18B0E5A9421E" ma:contentTypeVersion="13" ma:contentTypeDescription="Crée un document." ma:contentTypeScope="" ma:versionID="eaaef5258d15aa9a226670cf0c1667a9">
  <xsd:schema xmlns:xsd="http://www.w3.org/2001/XMLSchema" xmlns:xs="http://www.w3.org/2001/XMLSchema" xmlns:p="http://schemas.microsoft.com/office/2006/metadata/properties" xmlns:ns2="534c7672-29b8-4d75-b119-c7a36f3cc056" xmlns:ns3="bc0b1ecb-3b8e-47f9-9efb-aed9859e3d37" targetNamespace="http://schemas.microsoft.com/office/2006/metadata/properties" ma:root="true" ma:fieldsID="3945bba7cb13f4330ef2088af91658b7" ns2:_="" ns3:_="">
    <xsd:import namespace="534c7672-29b8-4d75-b119-c7a36f3cc056"/>
    <xsd:import namespace="bc0b1ecb-3b8e-47f9-9efb-aed9859e3d3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4c7672-29b8-4d75-b119-c7a36f3cc0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Balises d’image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0b1ecb-3b8e-47f9-9efb-aed9859e3d37"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069D81-7D0D-4539-9F54-7E79AD6EBD13}">
  <ds:schemaRefs>
    <ds:schemaRef ds:uri="bc0b1ecb-3b8e-47f9-9efb-aed9859e3d37"/>
    <ds:schemaRef ds:uri="http://schemas.microsoft.com/office/infopath/2007/PartnerControls"/>
    <ds:schemaRef ds:uri="http://www.w3.org/XML/1998/namespace"/>
    <ds:schemaRef ds:uri="http://purl.org/dc/terms/"/>
    <ds:schemaRef ds:uri="http://schemas.microsoft.com/office/2006/metadata/properties"/>
    <ds:schemaRef ds:uri="http://purl.org/dc/elements/1.1/"/>
    <ds:schemaRef ds:uri="http://purl.org/dc/dcmitype/"/>
    <ds:schemaRef ds:uri="http://schemas.microsoft.com/office/2006/documentManagement/types"/>
    <ds:schemaRef ds:uri="http://schemas.openxmlformats.org/package/2006/metadata/core-properties"/>
    <ds:schemaRef ds:uri="534c7672-29b8-4d75-b119-c7a36f3cc056"/>
  </ds:schemaRefs>
</ds:datastoreItem>
</file>

<file path=customXml/itemProps2.xml><?xml version="1.0" encoding="utf-8"?>
<ds:datastoreItem xmlns:ds="http://schemas.openxmlformats.org/officeDocument/2006/customXml" ds:itemID="{D21786C5-D6DC-4DB9-87D8-B24F55D31899}">
  <ds:schemaRefs>
    <ds:schemaRef ds:uri="http://schemas.microsoft.com/sharepoint/v3/contenttype/forms"/>
  </ds:schemaRefs>
</ds:datastoreItem>
</file>

<file path=customXml/itemProps3.xml><?xml version="1.0" encoding="utf-8"?>
<ds:datastoreItem xmlns:ds="http://schemas.openxmlformats.org/officeDocument/2006/customXml" ds:itemID="{17EDD841-08CA-4EA3-9924-1CFCD82D2F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4c7672-29b8-4d75-b119-c7a36f3cc056"/>
    <ds:schemaRef ds:uri="bc0b1ecb-3b8e-47f9-9efb-aed9859e3d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2726</Words>
  <Application>Microsoft Office PowerPoint</Application>
  <PresentationFormat>On-screen Show (16:9)</PresentationFormat>
  <Paragraphs>686</Paragraphs>
  <Slides>40</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Aptos</vt:lpstr>
      <vt:lpstr>Arial</vt:lpstr>
      <vt:lpstr>Nexa</vt:lpstr>
      <vt:lpstr>Nexa Bold</vt:lpstr>
      <vt:lpstr>Nexa Bold (Headings)</vt:lpstr>
      <vt:lpstr>Nexa Book</vt:lpstr>
      <vt:lpstr>Open Sans</vt:lpstr>
      <vt:lpstr>PricingOne Light Template Jan 2024</vt:lpstr>
      <vt:lpstr>think-cell Slide</vt:lpstr>
      <vt:lpstr>Innovation ranking (Replace with SO WHAT)</vt:lpstr>
      <vt:lpstr>Innovation ranking (Replace with SO WHAT)</vt:lpstr>
      <vt:lpstr>Innovation ranking (Replace with SO WHAT)</vt:lpstr>
      <vt:lpstr>Innovation ranking (Replace with SO WHAT)</vt:lpstr>
      <vt:lpstr>Innovation ranking (Replace with SO WHAT)</vt:lpstr>
      <vt:lpstr>Innovation ranking (Replace with SO WHAT)</vt:lpstr>
      <vt:lpstr>Innovation ranking (Replace with SO WHAT)</vt:lpstr>
      <vt:lpstr>Innovation ranking (Replace with SO WHAT)</vt:lpstr>
      <vt:lpstr>Innovation ranking (Replace with SO WHAT)</vt:lpstr>
      <vt:lpstr>Innovation ranking (Replace with SO WHAT)</vt:lpstr>
      <vt:lpstr>Innovation ranking (Replace with SO WHAT)</vt:lpstr>
      <vt:lpstr>Innovation ranking (Replace with SO WHAT)</vt:lpstr>
      <vt:lpstr>Innovation ranking (Replace with SO WHAT)</vt:lpstr>
      <vt:lpstr>Innovation ranking (Replace with SO WHAT)</vt:lpstr>
      <vt:lpstr>Innovation potential (Replace with SO WHAT)</vt:lpstr>
      <vt:lpstr>Innovation potential (Replace with SO WHAT)</vt:lpstr>
      <vt:lpstr>Innovation potential (Replace with SO WHAT)</vt:lpstr>
      <vt:lpstr>Innovation potential (Replace with SO WHAT)</vt:lpstr>
      <vt:lpstr>Innovation potential (Replace with SO WHAT)</vt:lpstr>
      <vt:lpstr>Innovation potential (Replace with SO WHAT)</vt:lpstr>
      <vt:lpstr>Innovation potential (Replace with SO WHAT)</vt:lpstr>
      <vt:lpstr>Innovation potential (Replace with SO WHAT)</vt:lpstr>
      <vt:lpstr>Innovation potential (Replace with SO WHAT)</vt:lpstr>
      <vt:lpstr>Innovation potential (Replace with SO WHAT)</vt:lpstr>
      <vt:lpstr>Innovation potential (Replace with SO WHAT)</vt:lpstr>
      <vt:lpstr>Innovation potential (Replace with SO WHAT)</vt:lpstr>
      <vt:lpstr>Innovation potential (Replace with SO WHAT)</vt:lpstr>
      <vt:lpstr>Innovation sourcing (Replace with SO WHAT)</vt:lpstr>
      <vt:lpstr>Innovation sourcing (Replace with SO WHAT)</vt:lpstr>
      <vt:lpstr>Innovation sourcing (Replace with SO WHAT)</vt:lpstr>
      <vt:lpstr>Innovation sourcing (Replace with SO WHAT)</vt:lpstr>
      <vt:lpstr>Innovation sourcing (Replace with SO WHAT)</vt:lpstr>
      <vt:lpstr>Innovation sourcing (Replace with SO WHAT)</vt:lpstr>
      <vt:lpstr>Innovation sourcing (Replace with SO WHAT)</vt:lpstr>
      <vt:lpstr>Innovation sourcing (Replace with SO WHAT)</vt:lpstr>
      <vt:lpstr>Innovation sourcing (Replace with SO WHAT)</vt:lpstr>
      <vt:lpstr>Innovation sourcing (Replace with SO WHAT)</vt:lpstr>
      <vt:lpstr>Innovation sourcing (Replace with SO WHAT)</vt:lpstr>
      <vt:lpstr>Innovation sourcing (Replace with SO WHAT)</vt:lpstr>
      <vt:lpstr>Innovation sourcing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Ali SALEM</cp:lastModifiedBy>
  <cp:revision>2</cp:revision>
  <dcterms:created xsi:type="dcterms:W3CDTF">2024-07-08T12:20:01Z</dcterms:created>
  <dcterms:modified xsi:type="dcterms:W3CDTF">2024-07-14T10:02:58Z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0x010100DFD7366106C66444926E18B0E5A9421E</vt:lpwstr>
  </property>
  <property fmtid="{D5CDD505-2E9C-101B-9397-08002B2CF9AE}" pid="3" name="MediaServiceImageTags">
    <vt:lpwstr/>
  </property>
</Properties>
</file>